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0aab2ca2dd4e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37bd72e60498b"/>
  </p:sldMasterIdLst>
  <p:sldIdLst>
    <p:sldId xmlns:r="http://schemas.openxmlformats.org/officeDocument/2006/relationships" id="256" r:id="R483287ded6aa4cdf"/>
    <p:sldId xmlns:r="http://schemas.openxmlformats.org/officeDocument/2006/relationships" id="257" r:id="Rf8ee6ec6365a4386"/>
    <p:sldId xmlns:r="http://schemas.openxmlformats.org/officeDocument/2006/relationships" id="258" r:id="Ra607c99df5a849db"/>
    <p:sldId xmlns:r="http://schemas.openxmlformats.org/officeDocument/2006/relationships" id="259" r:id="Rc24b3991815a430c"/>
    <p:sldId xmlns:r="http://schemas.openxmlformats.org/officeDocument/2006/relationships" id="260" r:id="R5a9e4494cc6a4bc0"/>
    <p:sldId xmlns:r="http://schemas.openxmlformats.org/officeDocument/2006/relationships" id="261" r:id="Ra2f919e941f1405b"/>
    <p:sldId xmlns:r="http://schemas.openxmlformats.org/officeDocument/2006/relationships" id="262" r:id="Rfc06d826448946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37bd72e60498b" /><Relationship Type="http://schemas.openxmlformats.org/officeDocument/2006/relationships/slide" Target="/ppt/slides/slide1.xml" Id="R483287ded6aa4cdf" /><Relationship Type="http://schemas.openxmlformats.org/officeDocument/2006/relationships/slide" Target="/ppt/slides/slide2.xml" Id="Rf8ee6ec6365a4386" /><Relationship Type="http://schemas.openxmlformats.org/officeDocument/2006/relationships/slide" Target="/ppt/slides/slide3.xml" Id="Ra607c99df5a849db" /><Relationship Type="http://schemas.openxmlformats.org/officeDocument/2006/relationships/slide" Target="/ppt/slides/slide4.xml" Id="Rc24b3991815a430c" /><Relationship Type="http://schemas.openxmlformats.org/officeDocument/2006/relationships/slide" Target="/ppt/slides/slide5.xml" Id="R5a9e4494cc6a4bc0" /><Relationship Type="http://schemas.openxmlformats.org/officeDocument/2006/relationships/slide" Target="/ppt/slides/slide6.xml" Id="Ra2f919e941f1405b" /><Relationship Type="http://schemas.openxmlformats.org/officeDocument/2006/relationships/slide" Target="/ppt/slides/slide7.xml" Id="Rfc06d826448946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6d2b0aa5f47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0bc7f92a0495d" /><Relationship Type="http://schemas.openxmlformats.org/officeDocument/2006/relationships/theme" Target="/ppt/slideMasters/theme/theme1.xml" Id="R321c982b7fa144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a0bc7f92a049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f7ee007cf43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fffb9521e42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4854465534b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962deee2d4c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3ebc9a12142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3cc4dd3364e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400285a20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ROAR HELGEMO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