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c044aadb40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a7313ddac14169"/>
  </p:sldMasterIdLst>
  <p:sldIdLst>
    <p:sldId xmlns:r="http://schemas.openxmlformats.org/officeDocument/2006/relationships" id="256" r:id="Rb86eb728deb54627"/>
    <p:sldId xmlns:r="http://schemas.openxmlformats.org/officeDocument/2006/relationships" id="257" r:id="R0e282057234a4351"/>
    <p:sldId xmlns:r="http://schemas.openxmlformats.org/officeDocument/2006/relationships" id="258" r:id="R7809c345c8dd4c0c"/>
    <p:sldId xmlns:r="http://schemas.openxmlformats.org/officeDocument/2006/relationships" id="259" r:id="R340fc82d79694a79"/>
    <p:sldId xmlns:r="http://schemas.openxmlformats.org/officeDocument/2006/relationships" id="260" r:id="Rb6db8e80189042b6"/>
    <p:sldId xmlns:r="http://schemas.openxmlformats.org/officeDocument/2006/relationships" id="261" r:id="R1faa789e9d2d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7313ddac14169" /><Relationship Type="http://schemas.openxmlformats.org/officeDocument/2006/relationships/slide" Target="/ppt/slides/slide1.xml" Id="Rb86eb728deb54627" /><Relationship Type="http://schemas.openxmlformats.org/officeDocument/2006/relationships/slide" Target="/ppt/slides/slide2.xml" Id="R0e282057234a4351" /><Relationship Type="http://schemas.openxmlformats.org/officeDocument/2006/relationships/slide" Target="/ppt/slides/slide3.xml" Id="R7809c345c8dd4c0c" /><Relationship Type="http://schemas.openxmlformats.org/officeDocument/2006/relationships/slide" Target="/ppt/slides/slide4.xml" Id="R340fc82d79694a79" /><Relationship Type="http://schemas.openxmlformats.org/officeDocument/2006/relationships/slide" Target="/ppt/slides/slide5.xml" Id="Rb6db8e80189042b6" /><Relationship Type="http://schemas.openxmlformats.org/officeDocument/2006/relationships/slide" Target="/ppt/slides/slide6.xml" Id="R1faa789e9d2d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3470e8dc546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2ad8277c54460" /><Relationship Type="http://schemas.openxmlformats.org/officeDocument/2006/relationships/theme" Target="/ppt/slideMasters/theme/theme1.xml" Id="R761c51f0b4c9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2ad8277c544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8a9cae9d8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e7795da6a40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fdc2f89d6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5deb3c8614e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3017589214e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a9a9655db4c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 HELGEMO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Arnt Roar Helgemo,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