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4d12ef46f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78705fe734359"/>
  </p:sldMasterIdLst>
  <p:sldIdLst>
    <p:sldId xmlns:r="http://schemas.openxmlformats.org/officeDocument/2006/relationships" id="256" r:id="R5d2d127fd90649bd"/>
    <p:sldId xmlns:r="http://schemas.openxmlformats.org/officeDocument/2006/relationships" id="257" r:id="R145061178fc74a7b"/>
    <p:sldId xmlns:r="http://schemas.openxmlformats.org/officeDocument/2006/relationships" id="258" r:id="R588482706b5f42a4"/>
    <p:sldId xmlns:r="http://schemas.openxmlformats.org/officeDocument/2006/relationships" id="259" r:id="R11b578a2866b4569"/>
    <p:sldId xmlns:r="http://schemas.openxmlformats.org/officeDocument/2006/relationships" id="260" r:id="R665383e447dd423e"/>
    <p:sldId xmlns:r="http://schemas.openxmlformats.org/officeDocument/2006/relationships" id="261" r:id="R4dd627b49f854f74"/>
    <p:sldId xmlns:r="http://schemas.openxmlformats.org/officeDocument/2006/relationships" id="262" r:id="R0ab84b9af595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78705fe734359" /><Relationship Type="http://schemas.openxmlformats.org/officeDocument/2006/relationships/slide" Target="/ppt/slides/slide1.xml" Id="R5d2d127fd90649bd" /><Relationship Type="http://schemas.openxmlformats.org/officeDocument/2006/relationships/slide" Target="/ppt/slides/slide2.xml" Id="R145061178fc74a7b" /><Relationship Type="http://schemas.openxmlformats.org/officeDocument/2006/relationships/slide" Target="/ppt/slides/slide3.xml" Id="R588482706b5f42a4" /><Relationship Type="http://schemas.openxmlformats.org/officeDocument/2006/relationships/slide" Target="/ppt/slides/slide4.xml" Id="R11b578a2866b4569" /><Relationship Type="http://schemas.openxmlformats.org/officeDocument/2006/relationships/slide" Target="/ppt/slides/slide5.xml" Id="R665383e447dd423e" /><Relationship Type="http://schemas.openxmlformats.org/officeDocument/2006/relationships/slide" Target="/ppt/slides/slide6.xml" Id="R4dd627b49f854f74" /><Relationship Type="http://schemas.openxmlformats.org/officeDocument/2006/relationships/slide" Target="/ppt/slides/slide7.xml" Id="R0ab84b9af595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957c36e0a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ce6d689d45aa" /><Relationship Type="http://schemas.openxmlformats.org/officeDocument/2006/relationships/theme" Target="/ppt/slideMasters/theme/theme1.xml" Id="R0a41957cea84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7ce6d689d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fd727a77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79408776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eaa7a6fa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722689ad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9f1426eb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4f82225f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f0ddb9b1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