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82730cba7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09fb714ea49e9"/>
  </p:sldMasterIdLst>
  <p:sldIdLst>
    <p:sldId xmlns:r="http://schemas.openxmlformats.org/officeDocument/2006/relationships" id="256" r:id="Re5dc26a31d5f47ed"/>
    <p:sldId xmlns:r="http://schemas.openxmlformats.org/officeDocument/2006/relationships" id="257" r:id="R621ac17582714e13"/>
    <p:sldId xmlns:r="http://schemas.openxmlformats.org/officeDocument/2006/relationships" id="258" r:id="R670f9efe1a714bca"/>
    <p:sldId xmlns:r="http://schemas.openxmlformats.org/officeDocument/2006/relationships" id="259" r:id="R5821ec4cd7aa466a"/>
    <p:sldId xmlns:r="http://schemas.openxmlformats.org/officeDocument/2006/relationships" id="260" r:id="Rf8617d350cbe446e"/>
    <p:sldId xmlns:r="http://schemas.openxmlformats.org/officeDocument/2006/relationships" id="261" r:id="Rddce97a0405d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09fb714ea49e9" /><Relationship Type="http://schemas.openxmlformats.org/officeDocument/2006/relationships/slide" Target="/ppt/slides/slide1.xml" Id="Re5dc26a31d5f47ed" /><Relationship Type="http://schemas.openxmlformats.org/officeDocument/2006/relationships/slide" Target="/ppt/slides/slide2.xml" Id="R621ac17582714e13" /><Relationship Type="http://schemas.openxmlformats.org/officeDocument/2006/relationships/slide" Target="/ppt/slides/slide3.xml" Id="R670f9efe1a714bca" /><Relationship Type="http://schemas.openxmlformats.org/officeDocument/2006/relationships/slide" Target="/ppt/slides/slide4.xml" Id="R5821ec4cd7aa466a" /><Relationship Type="http://schemas.openxmlformats.org/officeDocument/2006/relationships/slide" Target="/ppt/slides/slide5.xml" Id="Rf8617d350cbe446e" /><Relationship Type="http://schemas.openxmlformats.org/officeDocument/2006/relationships/slide" Target="/ppt/slides/slide6.xml" Id="Rddce97a0405d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13ff8fcc1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a9e390d74e34" /><Relationship Type="http://schemas.openxmlformats.org/officeDocument/2006/relationships/theme" Target="/ppt/slideMasters/theme/theme1.xml" Id="R3e10d369ee70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ba9e390d7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e670ded8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af24a403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9119b199c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de54c88b7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0c7c0a35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082f798a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