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caf8bf8f2f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4df1f8f87437a"/>
  </p:sldMasterIdLst>
  <p:sldIdLst>
    <p:sldId xmlns:r="http://schemas.openxmlformats.org/officeDocument/2006/relationships" id="256" r:id="R63d347a94978440b"/>
    <p:sldId xmlns:r="http://schemas.openxmlformats.org/officeDocument/2006/relationships" id="257" r:id="Rf9238b76635141df"/>
    <p:sldId xmlns:r="http://schemas.openxmlformats.org/officeDocument/2006/relationships" id="258" r:id="Rbe99599edf7443e7"/>
    <p:sldId xmlns:r="http://schemas.openxmlformats.org/officeDocument/2006/relationships" id="259" r:id="R0df36877ec5b4296"/>
    <p:sldId xmlns:r="http://schemas.openxmlformats.org/officeDocument/2006/relationships" id="260" r:id="Ra81a67d9891a4e67"/>
    <p:sldId xmlns:r="http://schemas.openxmlformats.org/officeDocument/2006/relationships" id="261" r:id="Ra70b344dbda44d3f"/>
    <p:sldId xmlns:r="http://schemas.openxmlformats.org/officeDocument/2006/relationships" id="262" r:id="R2ad131551f13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4df1f8f87437a" /><Relationship Type="http://schemas.openxmlformats.org/officeDocument/2006/relationships/slide" Target="/ppt/slides/slide1.xml" Id="R63d347a94978440b" /><Relationship Type="http://schemas.openxmlformats.org/officeDocument/2006/relationships/slide" Target="/ppt/slides/slide2.xml" Id="Rf9238b76635141df" /><Relationship Type="http://schemas.openxmlformats.org/officeDocument/2006/relationships/slide" Target="/ppt/slides/slide3.xml" Id="Rbe99599edf7443e7" /><Relationship Type="http://schemas.openxmlformats.org/officeDocument/2006/relationships/slide" Target="/ppt/slides/slide4.xml" Id="R0df36877ec5b4296" /><Relationship Type="http://schemas.openxmlformats.org/officeDocument/2006/relationships/slide" Target="/ppt/slides/slide5.xml" Id="Ra81a67d9891a4e67" /><Relationship Type="http://schemas.openxmlformats.org/officeDocument/2006/relationships/slide" Target="/ppt/slides/slide6.xml" Id="Ra70b344dbda44d3f" /><Relationship Type="http://schemas.openxmlformats.org/officeDocument/2006/relationships/slide" Target="/ppt/slides/slide7.xml" Id="R2ad131551f13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96c3b41a748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52323b0f94fca" /><Relationship Type="http://schemas.openxmlformats.org/officeDocument/2006/relationships/theme" Target="/ppt/slideMasters/theme/theme1.xml" Id="R294ad76ae46943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52323b0f9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b421c006e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4a61d3ab0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f2c8ac576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54bf39184c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5d24ef2c2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cd645deab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c2a640f58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4 505 261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4 564 730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917 837 619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