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e65f0369347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bfb243ecd40a2"/>
  </p:sldMasterIdLst>
  <p:sldIdLst>
    <p:sldId xmlns:r="http://schemas.openxmlformats.org/officeDocument/2006/relationships" id="256" r:id="R460acab4b41b4b28"/>
    <p:sldId xmlns:r="http://schemas.openxmlformats.org/officeDocument/2006/relationships" id="257" r:id="R40e89c65be774518"/>
    <p:sldId xmlns:r="http://schemas.openxmlformats.org/officeDocument/2006/relationships" id="258" r:id="R926ab1fdcb3b44a4"/>
    <p:sldId xmlns:r="http://schemas.openxmlformats.org/officeDocument/2006/relationships" id="259" r:id="Rbb4326e3233b4712"/>
    <p:sldId xmlns:r="http://schemas.openxmlformats.org/officeDocument/2006/relationships" id="260" r:id="R78f39078e0bc42e1"/>
    <p:sldId xmlns:r="http://schemas.openxmlformats.org/officeDocument/2006/relationships" id="261" r:id="Rddb6e8eed1334a54"/>
    <p:sldId xmlns:r="http://schemas.openxmlformats.org/officeDocument/2006/relationships" id="262" r:id="R99df01da2651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fb243ecd40a2" /><Relationship Type="http://schemas.openxmlformats.org/officeDocument/2006/relationships/slide" Target="/ppt/slides/slide1.xml" Id="R460acab4b41b4b28" /><Relationship Type="http://schemas.openxmlformats.org/officeDocument/2006/relationships/slide" Target="/ppt/slides/slide2.xml" Id="R40e89c65be774518" /><Relationship Type="http://schemas.openxmlformats.org/officeDocument/2006/relationships/slide" Target="/ppt/slides/slide3.xml" Id="R926ab1fdcb3b44a4" /><Relationship Type="http://schemas.openxmlformats.org/officeDocument/2006/relationships/slide" Target="/ppt/slides/slide4.xml" Id="Rbb4326e3233b4712" /><Relationship Type="http://schemas.openxmlformats.org/officeDocument/2006/relationships/slide" Target="/ppt/slides/slide5.xml" Id="R78f39078e0bc42e1" /><Relationship Type="http://schemas.openxmlformats.org/officeDocument/2006/relationships/slide" Target="/ppt/slides/slide6.xml" Id="Rddb6e8eed1334a54" /><Relationship Type="http://schemas.openxmlformats.org/officeDocument/2006/relationships/slide" Target="/ppt/slides/slide7.xml" Id="R99df01da2651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dbde128ce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e2f1ae11341ef" /><Relationship Type="http://schemas.openxmlformats.org/officeDocument/2006/relationships/theme" Target="/ppt/slideMasters/theme/theme1.xml" Id="Reb6e4f57a544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e2f1ae113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6a3f40af7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23fdf797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0eed4871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1d360c04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69c5cb71b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1887ade5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86e3089fe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