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0658a20d9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ba7fc23f594fb5"/>
  </p:sldMasterIdLst>
  <p:sldIdLst>
    <p:sldId xmlns:r="http://schemas.openxmlformats.org/officeDocument/2006/relationships" id="256" r:id="Rca6c6c064ee144ae"/>
    <p:sldId xmlns:r="http://schemas.openxmlformats.org/officeDocument/2006/relationships" id="257" r:id="R959dab47e6674822"/>
    <p:sldId xmlns:r="http://schemas.openxmlformats.org/officeDocument/2006/relationships" id="258" r:id="Rbc9cfac6ebdb4fb5"/>
    <p:sldId xmlns:r="http://schemas.openxmlformats.org/officeDocument/2006/relationships" id="259" r:id="Rb9c5458c4a4a4ce8"/>
    <p:sldId xmlns:r="http://schemas.openxmlformats.org/officeDocument/2006/relationships" id="260" r:id="R4336801e64ed436b"/>
    <p:sldId xmlns:r="http://schemas.openxmlformats.org/officeDocument/2006/relationships" id="261" r:id="Rcc7291c38adf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a7fc23f594fb5" /><Relationship Type="http://schemas.openxmlformats.org/officeDocument/2006/relationships/slide" Target="/ppt/slides/slide1.xml" Id="Rca6c6c064ee144ae" /><Relationship Type="http://schemas.openxmlformats.org/officeDocument/2006/relationships/slide" Target="/ppt/slides/slide2.xml" Id="R959dab47e6674822" /><Relationship Type="http://schemas.openxmlformats.org/officeDocument/2006/relationships/slide" Target="/ppt/slides/slide3.xml" Id="Rbc9cfac6ebdb4fb5" /><Relationship Type="http://schemas.openxmlformats.org/officeDocument/2006/relationships/slide" Target="/ppt/slides/slide4.xml" Id="Rb9c5458c4a4a4ce8" /><Relationship Type="http://schemas.openxmlformats.org/officeDocument/2006/relationships/slide" Target="/ppt/slides/slide5.xml" Id="R4336801e64ed436b" /><Relationship Type="http://schemas.openxmlformats.org/officeDocument/2006/relationships/slide" Target="/ppt/slides/slide6.xml" Id="Rcc7291c38adf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2cd158c3140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48fe9dff348ba" /><Relationship Type="http://schemas.openxmlformats.org/officeDocument/2006/relationships/theme" Target="/ppt/slideMasters/theme/theme1.xml" Id="R5c3c537c7d4a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48fe9dff348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2d8b5657a44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c75e5e7bb4c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9dd83b4344f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82814fa614f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7ec7f0d7249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4506d04f2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