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8b3cf137f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1df750eec4782"/>
  </p:sldMasterIdLst>
  <p:sldIdLst>
    <p:sldId xmlns:r="http://schemas.openxmlformats.org/officeDocument/2006/relationships" id="256" r:id="R46676a8bd8c446ef"/>
    <p:sldId xmlns:r="http://schemas.openxmlformats.org/officeDocument/2006/relationships" id="257" r:id="Rd18eb56df5ba40f6"/>
    <p:sldId xmlns:r="http://schemas.openxmlformats.org/officeDocument/2006/relationships" id="258" r:id="R27614badcea34e97"/>
    <p:sldId xmlns:r="http://schemas.openxmlformats.org/officeDocument/2006/relationships" id="259" r:id="R2bcb3a9ae8b742ae"/>
    <p:sldId xmlns:r="http://schemas.openxmlformats.org/officeDocument/2006/relationships" id="260" r:id="R3c1dbb2b8fd34b78"/>
    <p:sldId xmlns:r="http://schemas.openxmlformats.org/officeDocument/2006/relationships" id="261" r:id="R0b9892da134e4d7f"/>
    <p:sldId xmlns:r="http://schemas.openxmlformats.org/officeDocument/2006/relationships" id="262" r:id="R3e17e2b42bb949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1df750eec4782" /><Relationship Type="http://schemas.openxmlformats.org/officeDocument/2006/relationships/slide" Target="/ppt/slides/slide1.xml" Id="R46676a8bd8c446ef" /><Relationship Type="http://schemas.openxmlformats.org/officeDocument/2006/relationships/slide" Target="/ppt/slides/slide2.xml" Id="Rd18eb56df5ba40f6" /><Relationship Type="http://schemas.openxmlformats.org/officeDocument/2006/relationships/slide" Target="/ppt/slides/slide3.xml" Id="R27614badcea34e97" /><Relationship Type="http://schemas.openxmlformats.org/officeDocument/2006/relationships/slide" Target="/ppt/slides/slide4.xml" Id="R2bcb3a9ae8b742ae" /><Relationship Type="http://schemas.openxmlformats.org/officeDocument/2006/relationships/slide" Target="/ppt/slides/slide5.xml" Id="R3c1dbb2b8fd34b78" /><Relationship Type="http://schemas.openxmlformats.org/officeDocument/2006/relationships/slide" Target="/ppt/slides/slide6.xml" Id="R0b9892da134e4d7f" /><Relationship Type="http://schemas.openxmlformats.org/officeDocument/2006/relationships/slide" Target="/ppt/slides/slide7.xml" Id="R3e17e2b42bb949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93eff8739641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de7a019834c06" /><Relationship Type="http://schemas.openxmlformats.org/officeDocument/2006/relationships/theme" Target="/ppt/slideMasters/theme/theme1.xml" Id="R7cccdcd8f159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8de7a01983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ce21b5a5147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b44a16b8741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5d3e1142c48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37607b90245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c2f96684842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5df238aa54e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5a989b67f42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SOLLIHAUG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SOLLIHAUG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1 383 249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1 388 137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SOLLIHAUG TOM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917 833 397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SOLLIHAUG HOLDING AS</a:t>
            </a:r>
          </a:p>
        </p:txBody>
      </p:sp>
    </p:spTree>
  </p:cSld>
  <p:clrMapOvr>
    <a:masterClrMapping xmlns:a="http://schemas.openxmlformats.org/drawingml/2006/main"/>
  </p:clrMapOvr>
</p:sld>
</file>