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f12adc60208432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0d0241c634a41de"/>
  </p:sldMasterIdLst>
  <p:sldIdLst>
    <p:sldId xmlns:r="http://schemas.openxmlformats.org/officeDocument/2006/relationships" id="256" r:id="R64a9b0d915ca40f4"/>
    <p:sldId xmlns:r="http://schemas.openxmlformats.org/officeDocument/2006/relationships" id="257" r:id="Ra59e2cdaca26467f"/>
    <p:sldId xmlns:r="http://schemas.openxmlformats.org/officeDocument/2006/relationships" id="258" r:id="R8def34dee8a14fec"/>
    <p:sldId xmlns:r="http://schemas.openxmlformats.org/officeDocument/2006/relationships" id="259" r:id="Rdc98750f6c9a4372"/>
    <p:sldId xmlns:r="http://schemas.openxmlformats.org/officeDocument/2006/relationships" id="260" r:id="Raaf683d42a0b40e3"/>
    <p:sldId xmlns:r="http://schemas.openxmlformats.org/officeDocument/2006/relationships" id="261" r:id="R3c8d9a8acfb840b4"/>
    <p:sldId xmlns:r="http://schemas.openxmlformats.org/officeDocument/2006/relationships" id="262" r:id="Ra78e7d20059e40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d0241c634a41de" /><Relationship Type="http://schemas.openxmlformats.org/officeDocument/2006/relationships/slide" Target="/ppt/slides/slide1.xml" Id="R64a9b0d915ca40f4" /><Relationship Type="http://schemas.openxmlformats.org/officeDocument/2006/relationships/slide" Target="/ppt/slides/slide2.xml" Id="Ra59e2cdaca26467f" /><Relationship Type="http://schemas.openxmlformats.org/officeDocument/2006/relationships/slide" Target="/ppt/slides/slide3.xml" Id="R8def34dee8a14fec" /><Relationship Type="http://schemas.openxmlformats.org/officeDocument/2006/relationships/slide" Target="/ppt/slides/slide4.xml" Id="Rdc98750f6c9a4372" /><Relationship Type="http://schemas.openxmlformats.org/officeDocument/2006/relationships/slide" Target="/ppt/slides/slide5.xml" Id="Raaf683d42a0b40e3" /><Relationship Type="http://schemas.openxmlformats.org/officeDocument/2006/relationships/slide" Target="/ppt/slides/slide6.xml" Id="R3c8d9a8acfb840b4" /><Relationship Type="http://schemas.openxmlformats.org/officeDocument/2006/relationships/slide" Target="/ppt/slides/slide7.xml" Id="Ra78e7d20059e40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ed12af05394e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994c042422496f" /><Relationship Type="http://schemas.openxmlformats.org/officeDocument/2006/relationships/theme" Target="/ppt/slideMasters/theme/theme1.xml" Id="Re370aedfc8d14db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994c042422496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d4c9c1609843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cf9aca8a1149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9a9c1dff2476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8da4be6ecb4d0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fce902884041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6cb056f154cc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2dd902885a47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FÆRDER RØR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FÆRDER RØR AS ble etablert [år] og holder til i Husøysund.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4 708 584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171 993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68 478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1 105 108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3 010 494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KATO ANDRE GRANLY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Færder Rør AS, Mathiasbakken 2A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3132 Husøysund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917 829 918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FÆRDER RØR AS</a:t>
            </a:r>
          </a:p>
        </p:txBody>
      </p:sp>
    </p:spTree>
  </p:cSld>
  <p:clrMapOvr>
    <a:masterClrMapping xmlns:a="http://schemas.openxmlformats.org/drawingml/2006/main"/>
  </p:clrMapOvr>
</p:sld>
</file>