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1854e2503441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e5e52a97c24489"/>
  </p:sldMasterIdLst>
  <p:sldIdLst>
    <p:sldId xmlns:r="http://schemas.openxmlformats.org/officeDocument/2006/relationships" id="256" r:id="Rb8389e36280642c6"/>
    <p:sldId xmlns:r="http://schemas.openxmlformats.org/officeDocument/2006/relationships" id="257" r:id="R13ef1e8aa9934ac4"/>
    <p:sldId xmlns:r="http://schemas.openxmlformats.org/officeDocument/2006/relationships" id="258" r:id="R555e02eefcca4748"/>
    <p:sldId xmlns:r="http://schemas.openxmlformats.org/officeDocument/2006/relationships" id="259" r:id="Rd5c0a23e34ff43bd"/>
    <p:sldId xmlns:r="http://schemas.openxmlformats.org/officeDocument/2006/relationships" id="260" r:id="R514884a09c884ee9"/>
    <p:sldId xmlns:r="http://schemas.openxmlformats.org/officeDocument/2006/relationships" id="261" r:id="Re3268138158d4872"/>
    <p:sldId xmlns:r="http://schemas.openxmlformats.org/officeDocument/2006/relationships" id="262" r:id="Rfcc987d4e02547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e5e52a97c24489" /><Relationship Type="http://schemas.openxmlformats.org/officeDocument/2006/relationships/slide" Target="/ppt/slides/slide1.xml" Id="Rb8389e36280642c6" /><Relationship Type="http://schemas.openxmlformats.org/officeDocument/2006/relationships/slide" Target="/ppt/slides/slide2.xml" Id="R13ef1e8aa9934ac4" /><Relationship Type="http://schemas.openxmlformats.org/officeDocument/2006/relationships/slide" Target="/ppt/slides/slide3.xml" Id="R555e02eefcca4748" /><Relationship Type="http://schemas.openxmlformats.org/officeDocument/2006/relationships/slide" Target="/ppt/slides/slide4.xml" Id="Rd5c0a23e34ff43bd" /><Relationship Type="http://schemas.openxmlformats.org/officeDocument/2006/relationships/slide" Target="/ppt/slides/slide5.xml" Id="R514884a09c884ee9" /><Relationship Type="http://schemas.openxmlformats.org/officeDocument/2006/relationships/slide" Target="/ppt/slides/slide6.xml" Id="Re3268138158d4872" /><Relationship Type="http://schemas.openxmlformats.org/officeDocument/2006/relationships/slide" Target="/ppt/slides/slide7.xml" Id="Rfcc987d4e02547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6e521a9f7649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cb7f26496436c" /><Relationship Type="http://schemas.openxmlformats.org/officeDocument/2006/relationships/theme" Target="/ppt/slideMasters/theme/theme1.xml" Id="R552bed663d1846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dcb7f2649643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61baf471245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cff703abf4d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32d96990540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b1cd3e6bc48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ec5d732914a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7df3235be42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aadb9fcce4f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PEAK CSL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PEAK CSL GROUP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−11 023 314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3 079 792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256 457 326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606 379 449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CSL EUROPE LIMITED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PEAK GROUP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Litleåsvegen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5132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917 824 495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