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c21970375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0b080dd524f58"/>
  </p:sldMasterIdLst>
  <p:sldIdLst>
    <p:sldId xmlns:r="http://schemas.openxmlformats.org/officeDocument/2006/relationships" id="256" r:id="Rc0d9e1d9f08c4176"/>
    <p:sldId xmlns:r="http://schemas.openxmlformats.org/officeDocument/2006/relationships" id="257" r:id="R6eb4e8b90b7348ff"/>
    <p:sldId xmlns:r="http://schemas.openxmlformats.org/officeDocument/2006/relationships" id="258" r:id="R90c5f5c7d3a54e80"/>
    <p:sldId xmlns:r="http://schemas.openxmlformats.org/officeDocument/2006/relationships" id="259" r:id="R0bfc9da019eb45da"/>
    <p:sldId xmlns:r="http://schemas.openxmlformats.org/officeDocument/2006/relationships" id="260" r:id="Reba352d072a44c2a"/>
    <p:sldId xmlns:r="http://schemas.openxmlformats.org/officeDocument/2006/relationships" id="261" r:id="R18c165d1f0004345"/>
    <p:sldId xmlns:r="http://schemas.openxmlformats.org/officeDocument/2006/relationships" id="262" r:id="R9f314e2081e4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0b080dd524f58" /><Relationship Type="http://schemas.openxmlformats.org/officeDocument/2006/relationships/slide" Target="/ppt/slides/slide1.xml" Id="Rc0d9e1d9f08c4176" /><Relationship Type="http://schemas.openxmlformats.org/officeDocument/2006/relationships/slide" Target="/ppt/slides/slide2.xml" Id="R6eb4e8b90b7348ff" /><Relationship Type="http://schemas.openxmlformats.org/officeDocument/2006/relationships/slide" Target="/ppt/slides/slide3.xml" Id="R90c5f5c7d3a54e80" /><Relationship Type="http://schemas.openxmlformats.org/officeDocument/2006/relationships/slide" Target="/ppt/slides/slide4.xml" Id="R0bfc9da019eb45da" /><Relationship Type="http://schemas.openxmlformats.org/officeDocument/2006/relationships/slide" Target="/ppt/slides/slide5.xml" Id="Reba352d072a44c2a" /><Relationship Type="http://schemas.openxmlformats.org/officeDocument/2006/relationships/slide" Target="/ppt/slides/slide6.xml" Id="R18c165d1f0004345" /><Relationship Type="http://schemas.openxmlformats.org/officeDocument/2006/relationships/slide" Target="/ppt/slides/slide7.xml" Id="R9f314e2081e4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577fba5fd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6aaf7f584cc3" /><Relationship Type="http://schemas.openxmlformats.org/officeDocument/2006/relationships/theme" Target="/ppt/slideMasters/theme/theme1.xml" Id="R46f205787475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c6aaf7f58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4778bae3e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d43cb4f5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8b276cd4d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fafd113b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daa44579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c37fd923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a873efa5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