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5b50b103c649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047c6d6c8f4be0"/>
  </p:sldMasterIdLst>
  <p:sldIdLst>
    <p:sldId xmlns:r="http://schemas.openxmlformats.org/officeDocument/2006/relationships" id="256" r:id="Rd8afa1168e534ffe"/>
    <p:sldId xmlns:r="http://schemas.openxmlformats.org/officeDocument/2006/relationships" id="257" r:id="Rd868df85a269417d"/>
    <p:sldId xmlns:r="http://schemas.openxmlformats.org/officeDocument/2006/relationships" id="258" r:id="R50e5cda11a83475a"/>
    <p:sldId xmlns:r="http://schemas.openxmlformats.org/officeDocument/2006/relationships" id="259" r:id="Ra93ce549f50249f5"/>
    <p:sldId xmlns:r="http://schemas.openxmlformats.org/officeDocument/2006/relationships" id="260" r:id="Rc3ad49b33f574eb5"/>
    <p:sldId xmlns:r="http://schemas.openxmlformats.org/officeDocument/2006/relationships" id="261" r:id="R836e731bd1d940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047c6d6c8f4be0" /><Relationship Type="http://schemas.openxmlformats.org/officeDocument/2006/relationships/slide" Target="/ppt/slides/slide1.xml" Id="Rd8afa1168e534ffe" /><Relationship Type="http://schemas.openxmlformats.org/officeDocument/2006/relationships/slide" Target="/ppt/slides/slide2.xml" Id="Rd868df85a269417d" /><Relationship Type="http://schemas.openxmlformats.org/officeDocument/2006/relationships/slide" Target="/ppt/slides/slide3.xml" Id="R50e5cda11a83475a" /><Relationship Type="http://schemas.openxmlformats.org/officeDocument/2006/relationships/slide" Target="/ppt/slides/slide4.xml" Id="Ra93ce549f50249f5" /><Relationship Type="http://schemas.openxmlformats.org/officeDocument/2006/relationships/slide" Target="/ppt/slides/slide5.xml" Id="Rc3ad49b33f574eb5" /><Relationship Type="http://schemas.openxmlformats.org/officeDocument/2006/relationships/slide" Target="/ppt/slides/slide6.xml" Id="R836e731bd1d940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31a0e6e31049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1a0cafb354035" /><Relationship Type="http://schemas.openxmlformats.org/officeDocument/2006/relationships/theme" Target="/ppt/slideMasters/theme/theme1.xml" Id="R50e2c22e1a0f40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21a0cafb3540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ebf512afa4a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c3090d25947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67d13d79b43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2673a96b74c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b0f68285347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e0645de2244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BHL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 Smiths vei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917 823 871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