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06058b0d5445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9af3f8e2e433b"/>
  </p:sldMasterIdLst>
  <p:sldIdLst>
    <p:sldId xmlns:r="http://schemas.openxmlformats.org/officeDocument/2006/relationships" id="256" r:id="R9cce9fe1e6af4f5a"/>
    <p:sldId xmlns:r="http://schemas.openxmlformats.org/officeDocument/2006/relationships" id="257" r:id="Rd6534ce827e84a8b"/>
    <p:sldId xmlns:r="http://schemas.openxmlformats.org/officeDocument/2006/relationships" id="258" r:id="Rc49c9e156f6a4e35"/>
    <p:sldId xmlns:r="http://schemas.openxmlformats.org/officeDocument/2006/relationships" id="259" r:id="Rd91f88083c2e4cc3"/>
    <p:sldId xmlns:r="http://schemas.openxmlformats.org/officeDocument/2006/relationships" id="260" r:id="R5a25ce91a78b44e5"/>
    <p:sldId xmlns:r="http://schemas.openxmlformats.org/officeDocument/2006/relationships" id="261" r:id="R6eda56c97e8d4a04"/>
    <p:sldId xmlns:r="http://schemas.openxmlformats.org/officeDocument/2006/relationships" id="262" r:id="R44b9f7f1159a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9af3f8e2e433b" /><Relationship Type="http://schemas.openxmlformats.org/officeDocument/2006/relationships/slide" Target="/ppt/slides/slide1.xml" Id="R9cce9fe1e6af4f5a" /><Relationship Type="http://schemas.openxmlformats.org/officeDocument/2006/relationships/slide" Target="/ppt/slides/slide2.xml" Id="Rd6534ce827e84a8b" /><Relationship Type="http://schemas.openxmlformats.org/officeDocument/2006/relationships/slide" Target="/ppt/slides/slide3.xml" Id="Rc49c9e156f6a4e35" /><Relationship Type="http://schemas.openxmlformats.org/officeDocument/2006/relationships/slide" Target="/ppt/slides/slide4.xml" Id="Rd91f88083c2e4cc3" /><Relationship Type="http://schemas.openxmlformats.org/officeDocument/2006/relationships/slide" Target="/ppt/slides/slide5.xml" Id="R5a25ce91a78b44e5" /><Relationship Type="http://schemas.openxmlformats.org/officeDocument/2006/relationships/slide" Target="/ppt/slides/slide6.xml" Id="R6eda56c97e8d4a04" /><Relationship Type="http://schemas.openxmlformats.org/officeDocument/2006/relationships/slide" Target="/ppt/slides/slide7.xml" Id="R44b9f7f1159a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b8c72574441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74a889f6d4637" /><Relationship Type="http://schemas.openxmlformats.org/officeDocument/2006/relationships/theme" Target="/ppt/slideMasters/theme/theme1.xml" Id="Rc6c78954719b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74a889f6d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cab43a15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2218dcf7a45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f6a0cf6cc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4e55757d6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b2b495c048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0a8cc7ebc43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9aac9b490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MAFELI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MAFELI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PER GUNNAR FÜRST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10E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917 818 355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MAFELI AS</a:t>
            </a:r>
          </a:p>
        </p:txBody>
      </p:sp>
    </p:spTree>
  </p:cSld>
  <p:clrMapOvr>
    <a:masterClrMapping xmlns:a="http://schemas.openxmlformats.org/drawingml/2006/main"/>
  </p:clrMapOvr>
</p:sld>
</file>