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e6c5f9d77841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013a4d0cdc4ce1"/>
  </p:sldMasterIdLst>
  <p:sldIdLst>
    <p:sldId xmlns:r="http://schemas.openxmlformats.org/officeDocument/2006/relationships" id="256" r:id="R4b296f6df0364a08"/>
    <p:sldId xmlns:r="http://schemas.openxmlformats.org/officeDocument/2006/relationships" id="257" r:id="Rcac6973e9d574e36"/>
    <p:sldId xmlns:r="http://schemas.openxmlformats.org/officeDocument/2006/relationships" id="258" r:id="R6fecc60877e84e8f"/>
    <p:sldId xmlns:r="http://schemas.openxmlformats.org/officeDocument/2006/relationships" id="259" r:id="Rcd8a0155801d4a91"/>
    <p:sldId xmlns:r="http://schemas.openxmlformats.org/officeDocument/2006/relationships" id="260" r:id="R463c3cd759294853"/>
    <p:sldId xmlns:r="http://schemas.openxmlformats.org/officeDocument/2006/relationships" id="261" r:id="Rccbd13f348394821"/>
    <p:sldId xmlns:r="http://schemas.openxmlformats.org/officeDocument/2006/relationships" id="262" r:id="Re4b02fb110504a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013a4d0cdc4ce1" /><Relationship Type="http://schemas.openxmlformats.org/officeDocument/2006/relationships/slide" Target="/ppt/slides/slide1.xml" Id="R4b296f6df0364a08" /><Relationship Type="http://schemas.openxmlformats.org/officeDocument/2006/relationships/slide" Target="/ppt/slides/slide2.xml" Id="Rcac6973e9d574e36" /><Relationship Type="http://schemas.openxmlformats.org/officeDocument/2006/relationships/slide" Target="/ppt/slides/slide3.xml" Id="R6fecc60877e84e8f" /><Relationship Type="http://schemas.openxmlformats.org/officeDocument/2006/relationships/slide" Target="/ppt/slides/slide4.xml" Id="Rcd8a0155801d4a91" /><Relationship Type="http://schemas.openxmlformats.org/officeDocument/2006/relationships/slide" Target="/ppt/slides/slide5.xml" Id="R463c3cd759294853" /><Relationship Type="http://schemas.openxmlformats.org/officeDocument/2006/relationships/slide" Target="/ppt/slides/slide6.xml" Id="Rccbd13f348394821" /><Relationship Type="http://schemas.openxmlformats.org/officeDocument/2006/relationships/slide" Target="/ppt/slides/slide7.xml" Id="Re4b02fb110504a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41f145196e4a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9eb013a8f4b53" /><Relationship Type="http://schemas.openxmlformats.org/officeDocument/2006/relationships/theme" Target="/ppt/slideMasters/theme/theme1.xml" Id="R3067e2661c7445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79eb013a8f4b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add24bab447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6a94e2b3b48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36d08ab2f45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8bf07ee224b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2d9bdbbbe40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50efd02794c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e962b822343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FARM 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 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FARM E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 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 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 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1 415 101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129 153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129 895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298 254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758 029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 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LUNGA CHARLOTTE NAFINA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VATNDAL INGAR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 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Kjellstadveien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917 818 088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FARM E AS</a:t>
            </a:r>
          </a:p>
        </p:txBody>
      </p:sp>
    </p:spTree>
  </p:cSld>
  <p:clrMapOvr>
    <a:masterClrMapping xmlns:a="http://schemas.openxmlformats.org/drawingml/2006/main"/>
  </p:clrMapOvr>
</p:sld>
</file>