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3c4dade3674d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a73df901f244de"/>
  </p:sldMasterIdLst>
  <p:sldIdLst>
    <p:sldId xmlns:r="http://schemas.openxmlformats.org/officeDocument/2006/relationships" id="256" r:id="R13d49242bddf42b5"/>
    <p:sldId xmlns:r="http://schemas.openxmlformats.org/officeDocument/2006/relationships" id="257" r:id="R0b284ab06ab84ccd"/>
    <p:sldId xmlns:r="http://schemas.openxmlformats.org/officeDocument/2006/relationships" id="258" r:id="Re00e0a9eae964cec"/>
    <p:sldId xmlns:r="http://schemas.openxmlformats.org/officeDocument/2006/relationships" id="259" r:id="Rf67b9b9de4da4aee"/>
    <p:sldId xmlns:r="http://schemas.openxmlformats.org/officeDocument/2006/relationships" id="260" r:id="R42a8942387fe49f2"/>
    <p:sldId xmlns:r="http://schemas.openxmlformats.org/officeDocument/2006/relationships" id="261" r:id="R4a65b4acf4a343f5"/>
    <p:sldId xmlns:r="http://schemas.openxmlformats.org/officeDocument/2006/relationships" id="262" r:id="R32b86e0614cd49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73df901f244de" /><Relationship Type="http://schemas.openxmlformats.org/officeDocument/2006/relationships/slide" Target="/ppt/slides/slide1.xml" Id="R13d49242bddf42b5" /><Relationship Type="http://schemas.openxmlformats.org/officeDocument/2006/relationships/slide" Target="/ppt/slides/slide2.xml" Id="R0b284ab06ab84ccd" /><Relationship Type="http://schemas.openxmlformats.org/officeDocument/2006/relationships/slide" Target="/ppt/slides/slide3.xml" Id="Re00e0a9eae964cec" /><Relationship Type="http://schemas.openxmlformats.org/officeDocument/2006/relationships/slide" Target="/ppt/slides/slide4.xml" Id="Rf67b9b9de4da4aee" /><Relationship Type="http://schemas.openxmlformats.org/officeDocument/2006/relationships/slide" Target="/ppt/slides/slide5.xml" Id="R42a8942387fe49f2" /><Relationship Type="http://schemas.openxmlformats.org/officeDocument/2006/relationships/slide" Target="/ppt/slides/slide6.xml" Id="R4a65b4acf4a343f5" /><Relationship Type="http://schemas.openxmlformats.org/officeDocument/2006/relationships/slide" Target="/ppt/slides/slide7.xml" Id="R32b86e0614cd49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cee93ac2d41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f139d19714969" /><Relationship Type="http://schemas.openxmlformats.org/officeDocument/2006/relationships/theme" Target="/ppt/slideMasters/theme/theme1.xml" Id="R9b2edaa956074d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bf139d197149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5369730044d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9fdb040d54e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6da074dbf4d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8afdb82b74c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d07d3b92f45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b9f43c78046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672417f2d42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VALDERHAUG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VALDERHAUG EIENDOM AS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1 007 887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526 918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4 867 402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12 939 319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ATLE FYLLING  –  73,6 %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FYLLING  –  26,4 %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6050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18 20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stig.fylling@comfort.no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917 815 593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