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85cab1c3a64e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138f40cbef456b"/>
  </p:sldMasterIdLst>
  <p:sldIdLst>
    <p:sldId xmlns:r="http://schemas.openxmlformats.org/officeDocument/2006/relationships" id="256" r:id="Rb879ec3d08374328"/>
    <p:sldId xmlns:r="http://schemas.openxmlformats.org/officeDocument/2006/relationships" id="257" r:id="R9b1448589dd74022"/>
    <p:sldId xmlns:r="http://schemas.openxmlformats.org/officeDocument/2006/relationships" id="258" r:id="R9de5a1a29a2c4b60"/>
    <p:sldId xmlns:r="http://schemas.openxmlformats.org/officeDocument/2006/relationships" id="259" r:id="R966a6792c70f44d7"/>
    <p:sldId xmlns:r="http://schemas.openxmlformats.org/officeDocument/2006/relationships" id="260" r:id="R8157b602e3ed4141"/>
    <p:sldId xmlns:r="http://schemas.openxmlformats.org/officeDocument/2006/relationships" id="261" r:id="Rf18da3a1bfac4ce9"/>
    <p:sldId xmlns:r="http://schemas.openxmlformats.org/officeDocument/2006/relationships" id="262" r:id="R056557c7c82c45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38f40cbef456b" /><Relationship Type="http://schemas.openxmlformats.org/officeDocument/2006/relationships/slide" Target="/ppt/slides/slide1.xml" Id="Rb879ec3d08374328" /><Relationship Type="http://schemas.openxmlformats.org/officeDocument/2006/relationships/slide" Target="/ppt/slides/slide2.xml" Id="R9b1448589dd74022" /><Relationship Type="http://schemas.openxmlformats.org/officeDocument/2006/relationships/slide" Target="/ppt/slides/slide3.xml" Id="R9de5a1a29a2c4b60" /><Relationship Type="http://schemas.openxmlformats.org/officeDocument/2006/relationships/slide" Target="/ppt/slides/slide4.xml" Id="R966a6792c70f44d7" /><Relationship Type="http://schemas.openxmlformats.org/officeDocument/2006/relationships/slide" Target="/ppt/slides/slide5.xml" Id="R8157b602e3ed4141" /><Relationship Type="http://schemas.openxmlformats.org/officeDocument/2006/relationships/slide" Target="/ppt/slides/slide6.xml" Id="Rf18da3a1bfac4ce9" /><Relationship Type="http://schemas.openxmlformats.org/officeDocument/2006/relationships/slide" Target="/ppt/slides/slide7.xml" Id="R056557c7c82c45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4bee6fd724a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c2468d4814fac" /><Relationship Type="http://schemas.openxmlformats.org/officeDocument/2006/relationships/theme" Target="/ppt/slideMasters/theme/theme1.xml" Id="Rc8c3ab51ba6b40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c2468d4814f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4060dc7d344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415db0ddb48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bb787383b47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8d476be654f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0d5d5ea7d40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78c6091af4a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23393a83648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HØILAND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−2 463 741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54 286 767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274 057 435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323 479 095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917 813 833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