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c6252216e2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3f610981574942"/>
  </p:sldMasterIdLst>
  <p:sldIdLst>
    <p:sldId xmlns:r="http://schemas.openxmlformats.org/officeDocument/2006/relationships" id="256" r:id="Rafa3fac26c7040c1"/>
    <p:sldId xmlns:r="http://schemas.openxmlformats.org/officeDocument/2006/relationships" id="257" r:id="Ra91c2cd94d87434c"/>
    <p:sldId xmlns:r="http://schemas.openxmlformats.org/officeDocument/2006/relationships" id="258" r:id="R2d1223abe5af4d88"/>
    <p:sldId xmlns:r="http://schemas.openxmlformats.org/officeDocument/2006/relationships" id="259" r:id="R631b3a4d3a364981"/>
    <p:sldId xmlns:r="http://schemas.openxmlformats.org/officeDocument/2006/relationships" id="260" r:id="Rcda81808d21a4bd8"/>
    <p:sldId xmlns:r="http://schemas.openxmlformats.org/officeDocument/2006/relationships" id="261" r:id="Rdd36cdc813a74131"/>
    <p:sldId xmlns:r="http://schemas.openxmlformats.org/officeDocument/2006/relationships" id="262" r:id="Ra1dee64ae476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f610981574942" /><Relationship Type="http://schemas.openxmlformats.org/officeDocument/2006/relationships/slide" Target="/ppt/slides/slide1.xml" Id="Rafa3fac26c7040c1" /><Relationship Type="http://schemas.openxmlformats.org/officeDocument/2006/relationships/slide" Target="/ppt/slides/slide2.xml" Id="Ra91c2cd94d87434c" /><Relationship Type="http://schemas.openxmlformats.org/officeDocument/2006/relationships/slide" Target="/ppt/slides/slide3.xml" Id="R2d1223abe5af4d88" /><Relationship Type="http://schemas.openxmlformats.org/officeDocument/2006/relationships/slide" Target="/ppt/slides/slide4.xml" Id="R631b3a4d3a364981" /><Relationship Type="http://schemas.openxmlformats.org/officeDocument/2006/relationships/slide" Target="/ppt/slides/slide5.xml" Id="Rcda81808d21a4bd8" /><Relationship Type="http://schemas.openxmlformats.org/officeDocument/2006/relationships/slide" Target="/ppt/slides/slide6.xml" Id="Rdd36cdc813a74131" /><Relationship Type="http://schemas.openxmlformats.org/officeDocument/2006/relationships/slide" Target="/ppt/slides/slide7.xml" Id="Ra1dee64ae476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edc429589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d42b118f9489f" /><Relationship Type="http://schemas.openxmlformats.org/officeDocument/2006/relationships/theme" Target="/ppt/slideMasters/theme/theme1.xml" Id="R531fc2a93b0a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cd42b118f948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8186f9aed40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019c28984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75eb0cd234a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38871d156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0b20d811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389e918ea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0ebf8b986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UTSPRING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UTSPRING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UTSPRING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UTSPRING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UTSPRING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UTSPRING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UTSPRING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SYNNØVE SVEEN STEINEHAUGEN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UTSPRING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Gjeisarjordet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917 812 438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UTSPRING AS</a:t>
            </a:r>
          </a:p>
        </p:txBody>
      </p:sp>
    </p:spTree>
  </p:cSld>
  <p:clrMapOvr>
    <a:masterClrMapping xmlns:a="http://schemas.openxmlformats.org/drawingml/2006/main"/>
  </p:clrMapOvr>
</p:sld>
</file>