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fac770560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5dda25f894d0a"/>
  </p:sldMasterIdLst>
  <p:sldIdLst>
    <p:sldId xmlns:r="http://schemas.openxmlformats.org/officeDocument/2006/relationships" id="256" r:id="R353702305cd0445e"/>
    <p:sldId xmlns:r="http://schemas.openxmlformats.org/officeDocument/2006/relationships" id="257" r:id="Rc643490c04ac4d9b"/>
    <p:sldId xmlns:r="http://schemas.openxmlformats.org/officeDocument/2006/relationships" id="258" r:id="Rd7259f60b8cf4316"/>
    <p:sldId xmlns:r="http://schemas.openxmlformats.org/officeDocument/2006/relationships" id="259" r:id="R180ab090bacf4a0e"/>
    <p:sldId xmlns:r="http://schemas.openxmlformats.org/officeDocument/2006/relationships" id="260" r:id="R7645aa17dc7b49ee"/>
    <p:sldId xmlns:r="http://schemas.openxmlformats.org/officeDocument/2006/relationships" id="261" r:id="Rda11b50d178b41a3"/>
    <p:sldId xmlns:r="http://schemas.openxmlformats.org/officeDocument/2006/relationships" id="262" r:id="R1efcd6ba474f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5dda25f894d0a" /><Relationship Type="http://schemas.openxmlformats.org/officeDocument/2006/relationships/slide" Target="/ppt/slides/slide1.xml" Id="R353702305cd0445e" /><Relationship Type="http://schemas.openxmlformats.org/officeDocument/2006/relationships/slide" Target="/ppt/slides/slide2.xml" Id="Rc643490c04ac4d9b" /><Relationship Type="http://schemas.openxmlformats.org/officeDocument/2006/relationships/slide" Target="/ppt/slides/slide3.xml" Id="Rd7259f60b8cf4316" /><Relationship Type="http://schemas.openxmlformats.org/officeDocument/2006/relationships/slide" Target="/ppt/slides/slide4.xml" Id="R180ab090bacf4a0e" /><Relationship Type="http://schemas.openxmlformats.org/officeDocument/2006/relationships/slide" Target="/ppt/slides/slide5.xml" Id="R7645aa17dc7b49ee" /><Relationship Type="http://schemas.openxmlformats.org/officeDocument/2006/relationships/slide" Target="/ppt/slides/slide6.xml" Id="Rda11b50d178b41a3" /><Relationship Type="http://schemas.openxmlformats.org/officeDocument/2006/relationships/slide" Target="/ppt/slides/slide7.xml" Id="R1efcd6ba474f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d417d8783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4367a5aa24e04" /><Relationship Type="http://schemas.openxmlformats.org/officeDocument/2006/relationships/theme" Target="/ppt/slideMasters/theme/theme1.xml" Id="Rb8611f54481c4e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4367a5aa2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ea3c43859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78e82e86e44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bd00bcd634d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8de0ab28d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ae4ea6649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05505f81747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4c1fcbc18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KANSKJE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KANSKJE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BERG-HANSEN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KANSKJE AS</a:t>
            </a:r>
          </a:p>
        </p:txBody>
      </p:sp>
    </p:spTree>
  </p:cSld>
  <p:clrMapOvr>
    <a:masterClrMapping xmlns:a="http://schemas.openxmlformats.org/drawingml/2006/main"/>
  </p:clrMapOvr>
</p:sld>
</file>