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063e14fd6c46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fa7403de9d4b4b"/>
  </p:sldMasterIdLst>
  <p:sldIdLst>
    <p:sldId xmlns:r="http://schemas.openxmlformats.org/officeDocument/2006/relationships" id="256" r:id="R7aedd07f48524be8"/>
    <p:sldId xmlns:r="http://schemas.openxmlformats.org/officeDocument/2006/relationships" id="257" r:id="R966c64a65a084b5d"/>
    <p:sldId xmlns:r="http://schemas.openxmlformats.org/officeDocument/2006/relationships" id="258" r:id="R2e2e4259a2714be9"/>
    <p:sldId xmlns:r="http://schemas.openxmlformats.org/officeDocument/2006/relationships" id="259" r:id="R6604696ecb6f4426"/>
    <p:sldId xmlns:r="http://schemas.openxmlformats.org/officeDocument/2006/relationships" id="260" r:id="Rad6a5ca88fe1446f"/>
    <p:sldId xmlns:r="http://schemas.openxmlformats.org/officeDocument/2006/relationships" id="261" r:id="R5b82f1be99d64e18"/>
    <p:sldId xmlns:r="http://schemas.openxmlformats.org/officeDocument/2006/relationships" id="262" r:id="R87ebea96127e41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a7403de9d4b4b" /><Relationship Type="http://schemas.openxmlformats.org/officeDocument/2006/relationships/slide" Target="/ppt/slides/slide1.xml" Id="R7aedd07f48524be8" /><Relationship Type="http://schemas.openxmlformats.org/officeDocument/2006/relationships/slide" Target="/ppt/slides/slide2.xml" Id="R966c64a65a084b5d" /><Relationship Type="http://schemas.openxmlformats.org/officeDocument/2006/relationships/slide" Target="/ppt/slides/slide3.xml" Id="R2e2e4259a2714be9" /><Relationship Type="http://schemas.openxmlformats.org/officeDocument/2006/relationships/slide" Target="/ppt/slides/slide4.xml" Id="R6604696ecb6f4426" /><Relationship Type="http://schemas.openxmlformats.org/officeDocument/2006/relationships/slide" Target="/ppt/slides/slide5.xml" Id="Rad6a5ca88fe1446f" /><Relationship Type="http://schemas.openxmlformats.org/officeDocument/2006/relationships/slide" Target="/ppt/slides/slide6.xml" Id="R5b82f1be99d64e18" /><Relationship Type="http://schemas.openxmlformats.org/officeDocument/2006/relationships/slide" Target="/ppt/slides/slide7.xml" Id="R87ebea96127e41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436f5db8d49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57b61bb004e06" /><Relationship Type="http://schemas.openxmlformats.org/officeDocument/2006/relationships/theme" Target="/ppt/slideMasters/theme/theme1.xml" Id="R799e7b71f54746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157b61bb004e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b77ab88594d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3018138bc4d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45369dd484d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3f7f09fe843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07e141cd149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6fb2584fb45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04abc43f04c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 INVEST AS ble etablert [år] og holder til i Hopland.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987 586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6 462 871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DAG 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6796 Hopland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917 811 121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