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93e620db4740d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7df35dcfc74ac4"/>
  </p:sldMasterIdLst>
  <p:sldIdLst>
    <p:sldId xmlns:r="http://schemas.openxmlformats.org/officeDocument/2006/relationships" id="256" r:id="R1a7df5bd64a34b08"/>
    <p:sldId xmlns:r="http://schemas.openxmlformats.org/officeDocument/2006/relationships" id="257" r:id="R9c58f777e9544401"/>
    <p:sldId xmlns:r="http://schemas.openxmlformats.org/officeDocument/2006/relationships" id="258" r:id="R0b0db1416555434a"/>
    <p:sldId xmlns:r="http://schemas.openxmlformats.org/officeDocument/2006/relationships" id="259" r:id="R79a1de074c3c4b5b"/>
    <p:sldId xmlns:r="http://schemas.openxmlformats.org/officeDocument/2006/relationships" id="260" r:id="R37deed11806144c6"/>
    <p:sldId xmlns:r="http://schemas.openxmlformats.org/officeDocument/2006/relationships" id="261" r:id="R464f0a303b1a47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7df35dcfc74ac4" /><Relationship Type="http://schemas.openxmlformats.org/officeDocument/2006/relationships/slide" Target="/ppt/slides/slide1.xml" Id="R1a7df5bd64a34b08" /><Relationship Type="http://schemas.openxmlformats.org/officeDocument/2006/relationships/slide" Target="/ppt/slides/slide2.xml" Id="R9c58f777e9544401" /><Relationship Type="http://schemas.openxmlformats.org/officeDocument/2006/relationships/slide" Target="/ppt/slides/slide3.xml" Id="R0b0db1416555434a" /><Relationship Type="http://schemas.openxmlformats.org/officeDocument/2006/relationships/slide" Target="/ppt/slides/slide4.xml" Id="R79a1de074c3c4b5b" /><Relationship Type="http://schemas.openxmlformats.org/officeDocument/2006/relationships/slide" Target="/ppt/slides/slide5.xml" Id="R37deed11806144c6" /><Relationship Type="http://schemas.openxmlformats.org/officeDocument/2006/relationships/slide" Target="/ppt/slides/slide6.xml" Id="R464f0a303b1a47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2e9b31017b48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60293c65540ff" /><Relationship Type="http://schemas.openxmlformats.org/officeDocument/2006/relationships/theme" Target="/ppt/slideMasters/theme/theme1.xml" Id="R8558a4469f444a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160293c65540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13885092d4a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04931f5dc47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d3cfa5d3b40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d24f0c09841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e06c5ea2c45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2dbbfb09e4c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Djuvstein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6796 Hopland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917 811 121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DH INVEST AS</a:t>
            </a:r>
          </a:p>
        </p:txBody>
      </p:sp>
    </p:spTree>
  </p:cSld>
  <p:clrMapOvr>
    <a:masterClrMapping xmlns:a="http://schemas.openxmlformats.org/drawingml/2006/main"/>
  </p:clrMapOvr>
</p:sld>
</file>