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1d07ba26d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7b163f99e4f90"/>
  </p:sldMasterIdLst>
  <p:sldIdLst>
    <p:sldId xmlns:r="http://schemas.openxmlformats.org/officeDocument/2006/relationships" id="256" r:id="Rae7c472e261a4987"/>
    <p:sldId xmlns:r="http://schemas.openxmlformats.org/officeDocument/2006/relationships" id="257" r:id="R15d7124c71fe474c"/>
    <p:sldId xmlns:r="http://schemas.openxmlformats.org/officeDocument/2006/relationships" id="258" r:id="Rc5615eb0d44c4c01"/>
    <p:sldId xmlns:r="http://schemas.openxmlformats.org/officeDocument/2006/relationships" id="259" r:id="R5c2a6054b6dc4cb6"/>
    <p:sldId xmlns:r="http://schemas.openxmlformats.org/officeDocument/2006/relationships" id="260" r:id="R80602c8a559a4d9e"/>
    <p:sldId xmlns:r="http://schemas.openxmlformats.org/officeDocument/2006/relationships" id="261" r:id="Rd85ca7a0ad93406a"/>
    <p:sldId xmlns:r="http://schemas.openxmlformats.org/officeDocument/2006/relationships" id="262" r:id="R5cb5d6f12fe1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7b163f99e4f90" /><Relationship Type="http://schemas.openxmlformats.org/officeDocument/2006/relationships/slide" Target="/ppt/slides/slide1.xml" Id="Rae7c472e261a4987" /><Relationship Type="http://schemas.openxmlformats.org/officeDocument/2006/relationships/slide" Target="/ppt/slides/slide2.xml" Id="R15d7124c71fe474c" /><Relationship Type="http://schemas.openxmlformats.org/officeDocument/2006/relationships/slide" Target="/ppt/slides/slide3.xml" Id="Rc5615eb0d44c4c01" /><Relationship Type="http://schemas.openxmlformats.org/officeDocument/2006/relationships/slide" Target="/ppt/slides/slide4.xml" Id="R5c2a6054b6dc4cb6" /><Relationship Type="http://schemas.openxmlformats.org/officeDocument/2006/relationships/slide" Target="/ppt/slides/slide5.xml" Id="R80602c8a559a4d9e" /><Relationship Type="http://schemas.openxmlformats.org/officeDocument/2006/relationships/slide" Target="/ppt/slides/slide6.xml" Id="Rd85ca7a0ad93406a" /><Relationship Type="http://schemas.openxmlformats.org/officeDocument/2006/relationships/slide" Target="/ppt/slides/slide7.xml" Id="R5cb5d6f12fe1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a7581cb91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525b21dfd42cc" /><Relationship Type="http://schemas.openxmlformats.org/officeDocument/2006/relationships/theme" Target="/ppt/slideMasters/theme/theme1.xml" Id="Rd1730a907ca647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e525b21dfd42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9693809cb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7e6d14212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aa06fa7d3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e5800ff8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6ca6d1acf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f2f3fce68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b6873b24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LUND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399 320 043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6 499 960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6 671 030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100 146 319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192 296 768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KORSNES AS  –  59,4 %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GRANBO AS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ANTONSEN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Tempevegen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93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firmapost@klund.no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917 810 346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LUND AS</a:t>
            </a:r>
          </a:p>
        </p:txBody>
      </p:sp>
    </p:spTree>
  </p:cSld>
  <p:clrMapOvr>
    <a:masterClrMapping xmlns:a="http://schemas.openxmlformats.org/drawingml/2006/main"/>
  </p:clrMapOvr>
</p:sld>
</file>