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3ba6f4893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c6691753c48aa"/>
  </p:sldMasterIdLst>
  <p:sldIdLst>
    <p:sldId xmlns:r="http://schemas.openxmlformats.org/officeDocument/2006/relationships" id="256" r:id="R13fb7ed54f0547c7"/>
    <p:sldId xmlns:r="http://schemas.openxmlformats.org/officeDocument/2006/relationships" id="257" r:id="R163f560d708d4f88"/>
    <p:sldId xmlns:r="http://schemas.openxmlformats.org/officeDocument/2006/relationships" id="258" r:id="Rfc160725ff6442bb"/>
    <p:sldId xmlns:r="http://schemas.openxmlformats.org/officeDocument/2006/relationships" id="259" r:id="R722c182467894a64"/>
    <p:sldId xmlns:r="http://schemas.openxmlformats.org/officeDocument/2006/relationships" id="260" r:id="R652f10ce55934d39"/>
    <p:sldId xmlns:r="http://schemas.openxmlformats.org/officeDocument/2006/relationships" id="261" r:id="R5e1449ec14614b21"/>
    <p:sldId xmlns:r="http://schemas.openxmlformats.org/officeDocument/2006/relationships" id="262" r:id="R26dad50b4c44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c6691753c48aa" /><Relationship Type="http://schemas.openxmlformats.org/officeDocument/2006/relationships/slide" Target="/ppt/slides/slide1.xml" Id="R13fb7ed54f0547c7" /><Relationship Type="http://schemas.openxmlformats.org/officeDocument/2006/relationships/slide" Target="/ppt/slides/slide2.xml" Id="R163f560d708d4f88" /><Relationship Type="http://schemas.openxmlformats.org/officeDocument/2006/relationships/slide" Target="/ppt/slides/slide3.xml" Id="Rfc160725ff6442bb" /><Relationship Type="http://schemas.openxmlformats.org/officeDocument/2006/relationships/slide" Target="/ppt/slides/slide4.xml" Id="R722c182467894a64" /><Relationship Type="http://schemas.openxmlformats.org/officeDocument/2006/relationships/slide" Target="/ppt/slides/slide5.xml" Id="R652f10ce55934d39" /><Relationship Type="http://schemas.openxmlformats.org/officeDocument/2006/relationships/slide" Target="/ppt/slides/slide6.xml" Id="R5e1449ec14614b21" /><Relationship Type="http://schemas.openxmlformats.org/officeDocument/2006/relationships/slide" Target="/ppt/slides/slide7.xml" Id="R26dad50b4c44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99e7419f9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d39abcb347a0" /><Relationship Type="http://schemas.openxmlformats.org/officeDocument/2006/relationships/theme" Target="/ppt/slideMasters/theme/theme1.xml" Id="R11a40d83254d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dd39abcb3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a88544d6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31a7bdde8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7ff8df64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400f4eba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282f0340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2461cb151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da3bcb9b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