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6354c15a554d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537d806d6f411c"/>
  </p:sldMasterIdLst>
  <p:sldIdLst>
    <p:sldId xmlns:r="http://schemas.openxmlformats.org/officeDocument/2006/relationships" id="256" r:id="Re48e4017341d4eef"/>
    <p:sldId xmlns:r="http://schemas.openxmlformats.org/officeDocument/2006/relationships" id="257" r:id="R1d14a911e43b46c2"/>
    <p:sldId xmlns:r="http://schemas.openxmlformats.org/officeDocument/2006/relationships" id="258" r:id="R0edf26bba961440d"/>
    <p:sldId xmlns:r="http://schemas.openxmlformats.org/officeDocument/2006/relationships" id="259" r:id="R6a456176591046ed"/>
    <p:sldId xmlns:r="http://schemas.openxmlformats.org/officeDocument/2006/relationships" id="260" r:id="Re292549104014c95"/>
    <p:sldId xmlns:r="http://schemas.openxmlformats.org/officeDocument/2006/relationships" id="261" r:id="Rbab91465fe2343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537d806d6f411c" /><Relationship Type="http://schemas.openxmlformats.org/officeDocument/2006/relationships/slide" Target="/ppt/slides/slide1.xml" Id="Re48e4017341d4eef" /><Relationship Type="http://schemas.openxmlformats.org/officeDocument/2006/relationships/slide" Target="/ppt/slides/slide2.xml" Id="R1d14a911e43b46c2" /><Relationship Type="http://schemas.openxmlformats.org/officeDocument/2006/relationships/slide" Target="/ppt/slides/slide3.xml" Id="R0edf26bba961440d" /><Relationship Type="http://schemas.openxmlformats.org/officeDocument/2006/relationships/slide" Target="/ppt/slides/slide4.xml" Id="R6a456176591046ed" /><Relationship Type="http://schemas.openxmlformats.org/officeDocument/2006/relationships/slide" Target="/ppt/slides/slide5.xml" Id="Re292549104014c95" /><Relationship Type="http://schemas.openxmlformats.org/officeDocument/2006/relationships/slide" Target="/ppt/slides/slide6.xml" Id="Rbab91465fe2343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c6deda76e34e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389ae0c8c44e6" /><Relationship Type="http://schemas.openxmlformats.org/officeDocument/2006/relationships/theme" Target="/ppt/slideMasters/theme/theme1.xml" Id="Rf2102d6e5fe54b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3389ae0c8c44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c04e8faa240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af269d2c842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7895328244b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a53ed552147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671d7539d4c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8e2992b6a4d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AZETS NORWAY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917 801 975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