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21c43334d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6c5c2620849f6"/>
  </p:sldMasterIdLst>
  <p:sldIdLst>
    <p:sldId xmlns:r="http://schemas.openxmlformats.org/officeDocument/2006/relationships" id="256" r:id="Rd856ef67bc154d56"/>
    <p:sldId xmlns:r="http://schemas.openxmlformats.org/officeDocument/2006/relationships" id="257" r:id="Re0575930f24b43a8"/>
    <p:sldId xmlns:r="http://schemas.openxmlformats.org/officeDocument/2006/relationships" id="258" r:id="Rc0a1646906e44ab8"/>
    <p:sldId xmlns:r="http://schemas.openxmlformats.org/officeDocument/2006/relationships" id="259" r:id="Rf1779d568b494c0d"/>
    <p:sldId xmlns:r="http://schemas.openxmlformats.org/officeDocument/2006/relationships" id="260" r:id="Rb715989498154a9c"/>
    <p:sldId xmlns:r="http://schemas.openxmlformats.org/officeDocument/2006/relationships" id="261" r:id="R2bc326eb70914895"/>
    <p:sldId xmlns:r="http://schemas.openxmlformats.org/officeDocument/2006/relationships" id="262" r:id="R1212c1c0a6d5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6c5c2620849f6" /><Relationship Type="http://schemas.openxmlformats.org/officeDocument/2006/relationships/slide" Target="/ppt/slides/slide1.xml" Id="Rd856ef67bc154d56" /><Relationship Type="http://schemas.openxmlformats.org/officeDocument/2006/relationships/slide" Target="/ppt/slides/slide2.xml" Id="Re0575930f24b43a8" /><Relationship Type="http://schemas.openxmlformats.org/officeDocument/2006/relationships/slide" Target="/ppt/slides/slide3.xml" Id="Rc0a1646906e44ab8" /><Relationship Type="http://schemas.openxmlformats.org/officeDocument/2006/relationships/slide" Target="/ppt/slides/slide4.xml" Id="Rf1779d568b494c0d" /><Relationship Type="http://schemas.openxmlformats.org/officeDocument/2006/relationships/slide" Target="/ppt/slides/slide5.xml" Id="Rb715989498154a9c" /><Relationship Type="http://schemas.openxmlformats.org/officeDocument/2006/relationships/slide" Target="/ppt/slides/slide6.xml" Id="R2bc326eb70914895" /><Relationship Type="http://schemas.openxmlformats.org/officeDocument/2006/relationships/slide" Target="/ppt/slides/slide7.xml" Id="R1212c1c0a6d5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0a0660b65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a9b47063f40fb" /><Relationship Type="http://schemas.openxmlformats.org/officeDocument/2006/relationships/theme" Target="/ppt/slideMasters/theme/theme1.xml" Id="R991363428935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a9b47063f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6e1b5e73b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f0696107e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2bdfdd439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8dbc0df2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d3ff046f1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50f38386f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abb62f650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145 994 159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10 628 972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7 029 397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2 549 790 541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3 866 706 227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NORWAY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917 774 447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