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752cc5696f4d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ead147bbad48d4"/>
  </p:sldMasterIdLst>
  <p:sldIdLst>
    <p:sldId xmlns:r="http://schemas.openxmlformats.org/officeDocument/2006/relationships" id="256" r:id="Rf54eb27542734ba3"/>
    <p:sldId xmlns:r="http://schemas.openxmlformats.org/officeDocument/2006/relationships" id="257" r:id="R04604a082ee74ee0"/>
    <p:sldId xmlns:r="http://schemas.openxmlformats.org/officeDocument/2006/relationships" id="258" r:id="R335cbe17721d426c"/>
    <p:sldId xmlns:r="http://schemas.openxmlformats.org/officeDocument/2006/relationships" id="259" r:id="R6396939a65ff432d"/>
    <p:sldId xmlns:r="http://schemas.openxmlformats.org/officeDocument/2006/relationships" id="260" r:id="R08d6f35e7f2d428a"/>
    <p:sldId xmlns:r="http://schemas.openxmlformats.org/officeDocument/2006/relationships" id="261" r:id="R24e6def30bca46b5"/>
    <p:sldId xmlns:r="http://schemas.openxmlformats.org/officeDocument/2006/relationships" id="262" r:id="Rb7fa4e3ee56c41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ead147bbad48d4" /><Relationship Type="http://schemas.openxmlformats.org/officeDocument/2006/relationships/slide" Target="/ppt/slides/slide1.xml" Id="Rf54eb27542734ba3" /><Relationship Type="http://schemas.openxmlformats.org/officeDocument/2006/relationships/slide" Target="/ppt/slides/slide2.xml" Id="R04604a082ee74ee0" /><Relationship Type="http://schemas.openxmlformats.org/officeDocument/2006/relationships/slide" Target="/ppt/slides/slide3.xml" Id="R335cbe17721d426c" /><Relationship Type="http://schemas.openxmlformats.org/officeDocument/2006/relationships/slide" Target="/ppt/slides/slide4.xml" Id="R6396939a65ff432d" /><Relationship Type="http://schemas.openxmlformats.org/officeDocument/2006/relationships/slide" Target="/ppt/slides/slide5.xml" Id="R08d6f35e7f2d428a" /><Relationship Type="http://schemas.openxmlformats.org/officeDocument/2006/relationships/slide" Target="/ppt/slides/slide6.xml" Id="R24e6def30bca46b5" /><Relationship Type="http://schemas.openxmlformats.org/officeDocument/2006/relationships/slide" Target="/ppt/slides/slide7.xml" Id="Rb7fa4e3ee56c41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0ac0f6850e48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95f4811d84385" /><Relationship Type="http://schemas.openxmlformats.org/officeDocument/2006/relationships/theme" Target="/ppt/slideMasters/theme/theme1.xml" Id="R38dd9302642b40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f95f4811d843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fb4e5da254f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81a9a83a540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70ccc44ca41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2386ceb0b42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2dd89dad349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864f6142147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d29473e604c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 NORWAY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 NORWAY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 NORWAY HOLDCO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 NORWAY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 NORWAY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 NORWAY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−785 476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−49 485 861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4 859 571 383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10 068 527 385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 NORWAY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 BIDCO LTD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 NORWAY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917 774 374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 NORWAY HOLDCO AS</a:t>
            </a:r>
          </a:p>
        </p:txBody>
      </p:sp>
    </p:spTree>
  </p:cSld>
  <p:clrMapOvr>
    <a:masterClrMapping xmlns:a="http://schemas.openxmlformats.org/drawingml/2006/main"/>
  </p:clrMapOvr>
</p:sld>
</file>