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25d87e70bb45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6e033405c44f00"/>
  </p:sldMasterIdLst>
  <p:sldIdLst>
    <p:sldId xmlns:r="http://schemas.openxmlformats.org/officeDocument/2006/relationships" id="256" r:id="Rc7ce39b86d784e3a"/>
    <p:sldId xmlns:r="http://schemas.openxmlformats.org/officeDocument/2006/relationships" id="257" r:id="R119e1374b2364824"/>
    <p:sldId xmlns:r="http://schemas.openxmlformats.org/officeDocument/2006/relationships" id="258" r:id="Re8467cf421ea4c50"/>
    <p:sldId xmlns:r="http://schemas.openxmlformats.org/officeDocument/2006/relationships" id="259" r:id="R80769007816a4834"/>
    <p:sldId xmlns:r="http://schemas.openxmlformats.org/officeDocument/2006/relationships" id="260" r:id="Rc4ae5ef760904dbd"/>
    <p:sldId xmlns:r="http://schemas.openxmlformats.org/officeDocument/2006/relationships" id="261" r:id="Rb7122927f00a44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e033405c44f00" /><Relationship Type="http://schemas.openxmlformats.org/officeDocument/2006/relationships/slide" Target="/ppt/slides/slide1.xml" Id="Rc7ce39b86d784e3a" /><Relationship Type="http://schemas.openxmlformats.org/officeDocument/2006/relationships/slide" Target="/ppt/slides/slide2.xml" Id="R119e1374b2364824" /><Relationship Type="http://schemas.openxmlformats.org/officeDocument/2006/relationships/slide" Target="/ppt/slides/slide3.xml" Id="Re8467cf421ea4c50" /><Relationship Type="http://schemas.openxmlformats.org/officeDocument/2006/relationships/slide" Target="/ppt/slides/slide4.xml" Id="R80769007816a4834" /><Relationship Type="http://schemas.openxmlformats.org/officeDocument/2006/relationships/slide" Target="/ppt/slides/slide5.xml" Id="Rc4ae5ef760904dbd" /><Relationship Type="http://schemas.openxmlformats.org/officeDocument/2006/relationships/slide" Target="/ppt/slides/slide6.xml" Id="Rb7122927f00a44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eb84ebf3646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f61f8bbd048a3" /><Relationship Type="http://schemas.openxmlformats.org/officeDocument/2006/relationships/theme" Target="/ppt/slideMasters/theme/theme1.xml" Id="Ra2ff76dd29054a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ff61f8bbd048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7043524704b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2186e94c148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8e3f944044f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2b193792e48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9b0efda984b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c5be0377043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 NORWAY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 NORWAY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 NORWAY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 NORWAY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 NORWAY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 NORWAY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917 774 374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 NORWAY HOLDCO AS</a:t>
            </a:r>
          </a:p>
        </p:txBody>
      </p:sp>
    </p:spTree>
  </p:cSld>
  <p:clrMapOvr>
    <a:masterClrMapping xmlns:a="http://schemas.openxmlformats.org/drawingml/2006/main"/>
  </p:clrMapOvr>
</p:sld>
</file>