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e1475b624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212093bb44b10"/>
  </p:sldMasterIdLst>
  <p:sldIdLst>
    <p:sldId xmlns:r="http://schemas.openxmlformats.org/officeDocument/2006/relationships" id="256" r:id="R834e4c48e62e4a16"/>
    <p:sldId xmlns:r="http://schemas.openxmlformats.org/officeDocument/2006/relationships" id="257" r:id="R153b92c5194a4505"/>
    <p:sldId xmlns:r="http://schemas.openxmlformats.org/officeDocument/2006/relationships" id="258" r:id="Rf408e19b141345f8"/>
    <p:sldId xmlns:r="http://schemas.openxmlformats.org/officeDocument/2006/relationships" id="259" r:id="R0e664d5f73e849ad"/>
    <p:sldId xmlns:r="http://schemas.openxmlformats.org/officeDocument/2006/relationships" id="260" r:id="R8301d760aee845e1"/>
    <p:sldId xmlns:r="http://schemas.openxmlformats.org/officeDocument/2006/relationships" id="261" r:id="Rc431306b85604a8f"/>
    <p:sldId xmlns:r="http://schemas.openxmlformats.org/officeDocument/2006/relationships" id="262" r:id="R60573c51724b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212093bb44b10" /><Relationship Type="http://schemas.openxmlformats.org/officeDocument/2006/relationships/slide" Target="/ppt/slides/slide1.xml" Id="R834e4c48e62e4a16" /><Relationship Type="http://schemas.openxmlformats.org/officeDocument/2006/relationships/slide" Target="/ppt/slides/slide2.xml" Id="R153b92c5194a4505" /><Relationship Type="http://schemas.openxmlformats.org/officeDocument/2006/relationships/slide" Target="/ppt/slides/slide3.xml" Id="Rf408e19b141345f8" /><Relationship Type="http://schemas.openxmlformats.org/officeDocument/2006/relationships/slide" Target="/ppt/slides/slide4.xml" Id="R0e664d5f73e849ad" /><Relationship Type="http://schemas.openxmlformats.org/officeDocument/2006/relationships/slide" Target="/ppt/slides/slide5.xml" Id="R8301d760aee845e1" /><Relationship Type="http://schemas.openxmlformats.org/officeDocument/2006/relationships/slide" Target="/ppt/slides/slide6.xml" Id="Rc431306b85604a8f" /><Relationship Type="http://schemas.openxmlformats.org/officeDocument/2006/relationships/slide" Target="/ppt/slides/slide7.xml" Id="R60573c51724b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bb6a7fcd3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13277e4034274" /><Relationship Type="http://schemas.openxmlformats.org/officeDocument/2006/relationships/theme" Target="/ppt/slideMasters/theme/theme1.xml" Id="Re0b3d6f89703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13277e403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c186935d4b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d21cefbbd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31aad7034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22c95e3da47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3051ecec2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4cd67ddaa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d2724d2c0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BERG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