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00e7dd0f444b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e12d0a478e4adb"/>
  </p:sldMasterIdLst>
  <p:sldIdLst>
    <p:sldId xmlns:r="http://schemas.openxmlformats.org/officeDocument/2006/relationships" id="256" r:id="R43e9843ffaa14534"/>
    <p:sldId xmlns:r="http://schemas.openxmlformats.org/officeDocument/2006/relationships" id="257" r:id="R6a2ce335b3de4d63"/>
    <p:sldId xmlns:r="http://schemas.openxmlformats.org/officeDocument/2006/relationships" id="258" r:id="Rc27fc083ab8248eb"/>
    <p:sldId xmlns:r="http://schemas.openxmlformats.org/officeDocument/2006/relationships" id="259" r:id="Re63df09742474a38"/>
    <p:sldId xmlns:r="http://schemas.openxmlformats.org/officeDocument/2006/relationships" id="260" r:id="Rdc0295f8db5f43bd"/>
    <p:sldId xmlns:r="http://schemas.openxmlformats.org/officeDocument/2006/relationships" id="261" r:id="Re5be4a095c8840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e12d0a478e4adb" /><Relationship Type="http://schemas.openxmlformats.org/officeDocument/2006/relationships/slide" Target="/ppt/slides/slide1.xml" Id="R43e9843ffaa14534" /><Relationship Type="http://schemas.openxmlformats.org/officeDocument/2006/relationships/slide" Target="/ppt/slides/slide2.xml" Id="R6a2ce335b3de4d63" /><Relationship Type="http://schemas.openxmlformats.org/officeDocument/2006/relationships/slide" Target="/ppt/slides/slide3.xml" Id="Rc27fc083ab8248eb" /><Relationship Type="http://schemas.openxmlformats.org/officeDocument/2006/relationships/slide" Target="/ppt/slides/slide4.xml" Id="Re63df09742474a38" /><Relationship Type="http://schemas.openxmlformats.org/officeDocument/2006/relationships/slide" Target="/ppt/slides/slide5.xml" Id="Rdc0295f8db5f43bd" /><Relationship Type="http://schemas.openxmlformats.org/officeDocument/2006/relationships/slide" Target="/ppt/slides/slide6.xml" Id="Re5be4a095c8840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cd22c7b21a4d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f1ad640a6459d" /><Relationship Type="http://schemas.openxmlformats.org/officeDocument/2006/relationships/theme" Target="/ppt/slideMasters/theme/theme1.xml" Id="R00944c439ad845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8f1ad640a645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d997ec5764f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cab27dd3044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9dbe3ba5942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b773702c64e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d1fd52a0a4e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73f36b05b43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NYLENDE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Skogfaret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917 697 213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