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a2c505a90340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9d5c9db27b463e"/>
  </p:sldMasterIdLst>
  <p:sldIdLst>
    <p:sldId xmlns:r="http://schemas.openxmlformats.org/officeDocument/2006/relationships" id="256" r:id="R1ac79cfd33ff4a04"/>
    <p:sldId xmlns:r="http://schemas.openxmlformats.org/officeDocument/2006/relationships" id="257" r:id="R0b12d2fbc91d4a00"/>
    <p:sldId xmlns:r="http://schemas.openxmlformats.org/officeDocument/2006/relationships" id="258" r:id="R1d00a251dabe432d"/>
    <p:sldId xmlns:r="http://schemas.openxmlformats.org/officeDocument/2006/relationships" id="259" r:id="R4da3cc53b70344b7"/>
    <p:sldId xmlns:r="http://schemas.openxmlformats.org/officeDocument/2006/relationships" id="260" r:id="R9c4c4f8989c848e0"/>
    <p:sldId xmlns:r="http://schemas.openxmlformats.org/officeDocument/2006/relationships" id="261" r:id="R0f6ca01bc5a44efb"/>
    <p:sldId xmlns:r="http://schemas.openxmlformats.org/officeDocument/2006/relationships" id="262" r:id="Rc4f44a1f305043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d5c9db27b463e" /><Relationship Type="http://schemas.openxmlformats.org/officeDocument/2006/relationships/slide" Target="/ppt/slides/slide1.xml" Id="R1ac79cfd33ff4a04" /><Relationship Type="http://schemas.openxmlformats.org/officeDocument/2006/relationships/slide" Target="/ppt/slides/slide2.xml" Id="R0b12d2fbc91d4a00" /><Relationship Type="http://schemas.openxmlformats.org/officeDocument/2006/relationships/slide" Target="/ppt/slides/slide3.xml" Id="R1d00a251dabe432d" /><Relationship Type="http://schemas.openxmlformats.org/officeDocument/2006/relationships/slide" Target="/ppt/slides/slide4.xml" Id="R4da3cc53b70344b7" /><Relationship Type="http://schemas.openxmlformats.org/officeDocument/2006/relationships/slide" Target="/ppt/slides/slide5.xml" Id="R9c4c4f8989c848e0" /><Relationship Type="http://schemas.openxmlformats.org/officeDocument/2006/relationships/slide" Target="/ppt/slides/slide6.xml" Id="R0f6ca01bc5a44efb" /><Relationship Type="http://schemas.openxmlformats.org/officeDocument/2006/relationships/slide" Target="/ppt/slides/slide7.xml" Id="Rc4f44a1f305043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1fb15e7da46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8491728aa4c84" /><Relationship Type="http://schemas.openxmlformats.org/officeDocument/2006/relationships/theme" Target="/ppt/slideMasters/theme/theme1.xml" Id="Rb7f32caea1394f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8491728aa4c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45cb82a954e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565f692ae4e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a8da9a0e343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064f8549f45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d90b50ff84c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ab5f6822648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8f4aa96fb4a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HYNNE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6 672 179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6 728 621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6 732 517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RICHARD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Lerkesvingen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richard.hynne@live.no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917 688 761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