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37f20d54344e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500b8612ff4001"/>
  </p:sldMasterIdLst>
  <p:sldIdLst>
    <p:sldId xmlns:r="http://schemas.openxmlformats.org/officeDocument/2006/relationships" id="256" r:id="Re26611305664459d"/>
    <p:sldId xmlns:r="http://schemas.openxmlformats.org/officeDocument/2006/relationships" id="257" r:id="R777c71cfe0344ddb"/>
    <p:sldId xmlns:r="http://schemas.openxmlformats.org/officeDocument/2006/relationships" id="258" r:id="R9601979378c94407"/>
    <p:sldId xmlns:r="http://schemas.openxmlformats.org/officeDocument/2006/relationships" id="259" r:id="R3e873720e49a4362"/>
    <p:sldId xmlns:r="http://schemas.openxmlformats.org/officeDocument/2006/relationships" id="260" r:id="R815671f2358e498e"/>
    <p:sldId xmlns:r="http://schemas.openxmlformats.org/officeDocument/2006/relationships" id="261" r:id="R7cfc0de29c454b5d"/>
    <p:sldId xmlns:r="http://schemas.openxmlformats.org/officeDocument/2006/relationships" id="262" r:id="R8d73ba9576e648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00b8612ff4001" /><Relationship Type="http://schemas.openxmlformats.org/officeDocument/2006/relationships/slide" Target="/ppt/slides/slide1.xml" Id="Re26611305664459d" /><Relationship Type="http://schemas.openxmlformats.org/officeDocument/2006/relationships/slide" Target="/ppt/slides/slide2.xml" Id="R777c71cfe0344ddb" /><Relationship Type="http://schemas.openxmlformats.org/officeDocument/2006/relationships/slide" Target="/ppt/slides/slide3.xml" Id="R9601979378c94407" /><Relationship Type="http://schemas.openxmlformats.org/officeDocument/2006/relationships/slide" Target="/ppt/slides/slide4.xml" Id="R3e873720e49a4362" /><Relationship Type="http://schemas.openxmlformats.org/officeDocument/2006/relationships/slide" Target="/ppt/slides/slide5.xml" Id="R815671f2358e498e" /><Relationship Type="http://schemas.openxmlformats.org/officeDocument/2006/relationships/slide" Target="/ppt/slides/slide6.xml" Id="R7cfc0de29c454b5d" /><Relationship Type="http://schemas.openxmlformats.org/officeDocument/2006/relationships/slide" Target="/ppt/slides/slide7.xml" Id="R8d73ba9576e648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d1132e3d04b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965d819cc430b" /><Relationship Type="http://schemas.openxmlformats.org/officeDocument/2006/relationships/theme" Target="/ppt/slideMasters/theme/theme1.xml" Id="R5cffa1ce6a76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965d819cc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4967ded2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cfb22f1e440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fd165112e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3d17988b644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123bbad7d4f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b488f2d0d49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11675f3d5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SØRE ØVERLI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 ØVERLI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890 092 000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925 275 000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STOKKE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STOKKE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917 680 329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