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eba2833e8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06e33bb664886"/>
  </p:sldMasterIdLst>
  <p:sldIdLst>
    <p:sldId xmlns:r="http://schemas.openxmlformats.org/officeDocument/2006/relationships" id="256" r:id="R7c841d648fee4e7f"/>
    <p:sldId xmlns:r="http://schemas.openxmlformats.org/officeDocument/2006/relationships" id="257" r:id="Raf83235814f444d2"/>
    <p:sldId xmlns:r="http://schemas.openxmlformats.org/officeDocument/2006/relationships" id="258" r:id="Rd57e8638c4e2488e"/>
    <p:sldId xmlns:r="http://schemas.openxmlformats.org/officeDocument/2006/relationships" id="259" r:id="Ra58ddd25d13d4d87"/>
    <p:sldId xmlns:r="http://schemas.openxmlformats.org/officeDocument/2006/relationships" id="260" r:id="Rc332d59a1ca24def"/>
    <p:sldId xmlns:r="http://schemas.openxmlformats.org/officeDocument/2006/relationships" id="261" r:id="R12c1b0a5ad234bf3"/>
    <p:sldId xmlns:r="http://schemas.openxmlformats.org/officeDocument/2006/relationships" id="262" r:id="R62ce6aa26a0f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06e33bb664886" /><Relationship Type="http://schemas.openxmlformats.org/officeDocument/2006/relationships/slide" Target="/ppt/slides/slide1.xml" Id="R7c841d648fee4e7f" /><Relationship Type="http://schemas.openxmlformats.org/officeDocument/2006/relationships/slide" Target="/ppt/slides/slide2.xml" Id="Raf83235814f444d2" /><Relationship Type="http://schemas.openxmlformats.org/officeDocument/2006/relationships/slide" Target="/ppt/slides/slide3.xml" Id="Rd57e8638c4e2488e" /><Relationship Type="http://schemas.openxmlformats.org/officeDocument/2006/relationships/slide" Target="/ppt/slides/slide4.xml" Id="Ra58ddd25d13d4d87" /><Relationship Type="http://schemas.openxmlformats.org/officeDocument/2006/relationships/slide" Target="/ppt/slides/slide5.xml" Id="Rc332d59a1ca24def" /><Relationship Type="http://schemas.openxmlformats.org/officeDocument/2006/relationships/slide" Target="/ppt/slides/slide6.xml" Id="R12c1b0a5ad234bf3" /><Relationship Type="http://schemas.openxmlformats.org/officeDocument/2006/relationships/slide" Target="/ppt/slides/slide7.xml" Id="R62ce6aa26a0f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dae6fc7184d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07645a42b4272" /><Relationship Type="http://schemas.openxmlformats.org/officeDocument/2006/relationships/theme" Target="/ppt/slideMasters/theme/theme1.xml" Id="R071b90285258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07645a42b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410fbcaa742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b1fe67401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c34ce0292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691c0fd6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4cf05d081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1cda79d4343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2cfb4f9e1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WIDAR NYHEIM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WIDAR NYHEIM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462 443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360 662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580 702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VII's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917 665 508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WIDAR NYHEIM AS</a:t>
            </a:r>
          </a:p>
        </p:txBody>
      </p:sp>
    </p:spTree>
  </p:cSld>
  <p:clrMapOvr>
    <a:masterClrMapping xmlns:a="http://schemas.openxmlformats.org/drawingml/2006/main"/>
  </p:clrMapOvr>
</p:sld>
</file>