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51d3d590b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6c26328594caa"/>
  </p:sldMasterIdLst>
  <p:sldIdLst>
    <p:sldId xmlns:r="http://schemas.openxmlformats.org/officeDocument/2006/relationships" id="256" r:id="R43168d13d02847d3"/>
    <p:sldId xmlns:r="http://schemas.openxmlformats.org/officeDocument/2006/relationships" id="257" r:id="R64200c98068940df"/>
    <p:sldId xmlns:r="http://schemas.openxmlformats.org/officeDocument/2006/relationships" id="258" r:id="R54d685198abd4a68"/>
    <p:sldId xmlns:r="http://schemas.openxmlformats.org/officeDocument/2006/relationships" id="259" r:id="R2185b804c9b14977"/>
    <p:sldId xmlns:r="http://schemas.openxmlformats.org/officeDocument/2006/relationships" id="260" r:id="R44e4eda0db3440c4"/>
    <p:sldId xmlns:r="http://schemas.openxmlformats.org/officeDocument/2006/relationships" id="261" r:id="Re694cce82ad64f19"/>
    <p:sldId xmlns:r="http://schemas.openxmlformats.org/officeDocument/2006/relationships" id="262" r:id="R5f2d8d2537c5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6c26328594caa" /><Relationship Type="http://schemas.openxmlformats.org/officeDocument/2006/relationships/slide" Target="/ppt/slides/slide1.xml" Id="R43168d13d02847d3" /><Relationship Type="http://schemas.openxmlformats.org/officeDocument/2006/relationships/slide" Target="/ppt/slides/slide2.xml" Id="R64200c98068940df" /><Relationship Type="http://schemas.openxmlformats.org/officeDocument/2006/relationships/slide" Target="/ppt/slides/slide3.xml" Id="R54d685198abd4a68" /><Relationship Type="http://schemas.openxmlformats.org/officeDocument/2006/relationships/slide" Target="/ppt/slides/slide4.xml" Id="R2185b804c9b14977" /><Relationship Type="http://schemas.openxmlformats.org/officeDocument/2006/relationships/slide" Target="/ppt/slides/slide5.xml" Id="R44e4eda0db3440c4" /><Relationship Type="http://schemas.openxmlformats.org/officeDocument/2006/relationships/slide" Target="/ppt/slides/slide6.xml" Id="Re694cce82ad64f19" /><Relationship Type="http://schemas.openxmlformats.org/officeDocument/2006/relationships/slide" Target="/ppt/slides/slide7.xml" Id="R5f2d8d2537c5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f03be097d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eaefe2bf402f" /><Relationship Type="http://schemas.openxmlformats.org/officeDocument/2006/relationships/theme" Target="/ppt/slideMasters/theme/theme1.xml" Id="Rc6e129e6f6b0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5eaefe2bf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c1a94056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1f6f7984e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73a83603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8cd7d450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c785da5e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e07404cec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87300e09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