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7e8416fb646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52799514f64f6b"/>
  </p:sldMasterIdLst>
  <p:sldIdLst>
    <p:sldId xmlns:r="http://schemas.openxmlformats.org/officeDocument/2006/relationships" id="256" r:id="R71b83635aadd443c"/>
    <p:sldId xmlns:r="http://schemas.openxmlformats.org/officeDocument/2006/relationships" id="257" r:id="R10862b99bcec4d07"/>
    <p:sldId xmlns:r="http://schemas.openxmlformats.org/officeDocument/2006/relationships" id="258" r:id="R55c85c63238a4554"/>
    <p:sldId xmlns:r="http://schemas.openxmlformats.org/officeDocument/2006/relationships" id="259" r:id="R588937c4da48412b"/>
    <p:sldId xmlns:r="http://schemas.openxmlformats.org/officeDocument/2006/relationships" id="260" r:id="R37bf5eb6e2804c3c"/>
    <p:sldId xmlns:r="http://schemas.openxmlformats.org/officeDocument/2006/relationships" id="261" r:id="R0772a1f300d443e2"/>
    <p:sldId xmlns:r="http://schemas.openxmlformats.org/officeDocument/2006/relationships" id="262" r:id="R2c326972596044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2799514f64f6b" /><Relationship Type="http://schemas.openxmlformats.org/officeDocument/2006/relationships/slide" Target="/ppt/slides/slide1.xml" Id="R71b83635aadd443c" /><Relationship Type="http://schemas.openxmlformats.org/officeDocument/2006/relationships/slide" Target="/ppt/slides/slide2.xml" Id="R10862b99bcec4d07" /><Relationship Type="http://schemas.openxmlformats.org/officeDocument/2006/relationships/slide" Target="/ppt/slides/slide3.xml" Id="R55c85c63238a4554" /><Relationship Type="http://schemas.openxmlformats.org/officeDocument/2006/relationships/slide" Target="/ppt/slides/slide4.xml" Id="R588937c4da48412b" /><Relationship Type="http://schemas.openxmlformats.org/officeDocument/2006/relationships/slide" Target="/ppt/slides/slide5.xml" Id="R37bf5eb6e2804c3c" /><Relationship Type="http://schemas.openxmlformats.org/officeDocument/2006/relationships/slide" Target="/ppt/slides/slide6.xml" Id="R0772a1f300d443e2" /><Relationship Type="http://schemas.openxmlformats.org/officeDocument/2006/relationships/slide" Target="/ppt/slides/slide7.xml" Id="R2c326972596044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5bb5f6d954d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fc940a5584bfe" /><Relationship Type="http://schemas.openxmlformats.org/officeDocument/2006/relationships/theme" Target="/ppt/slideMasters/theme/theme1.xml" Id="R680d88a4d6e344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2fc940a5584b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e542c3b1b45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188632ac14f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226cb38d846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4ec7f44df46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ae5eb69a44b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bde055cec46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a728ca7a14c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DAMTJERN KAPITAL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DAMTJERN KAPITAL OG EIENDOM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−156 164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268 821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1 522 399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HØLAND OG SETSKOG SPAREBANK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bl@hsbank.no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917 601 062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DAMTJERN KAPITAL OG EIENDOM AS</a:t>
            </a:r>
          </a:p>
        </p:txBody>
      </p:sp>
    </p:spTree>
  </p:cSld>
  <p:clrMapOvr>
    <a:masterClrMapping xmlns:a="http://schemas.openxmlformats.org/drawingml/2006/main"/>
  </p:clrMapOvr>
</p:sld>
</file>