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6fdff2a901404098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4e219238fb004706"/>
  </p:sldMasterIdLst>
  <p:sldIdLst>
    <p:sldId xmlns:r="http://schemas.openxmlformats.org/officeDocument/2006/relationships" id="256" r:id="R788a0a53c27d4542"/>
    <p:sldId xmlns:r="http://schemas.openxmlformats.org/officeDocument/2006/relationships" id="257" r:id="R2c07b13b5573434e"/>
    <p:sldId xmlns:r="http://schemas.openxmlformats.org/officeDocument/2006/relationships" id="258" r:id="R66ebef2371da46b3"/>
    <p:sldId xmlns:r="http://schemas.openxmlformats.org/officeDocument/2006/relationships" id="259" r:id="Rb79eb6443b6a43f7"/>
    <p:sldId xmlns:r="http://schemas.openxmlformats.org/officeDocument/2006/relationships" id="260" r:id="R7b4acbe7bcae48eb"/>
    <p:sldId xmlns:r="http://schemas.openxmlformats.org/officeDocument/2006/relationships" id="261" r:id="R59b7cbc55ba74945"/>
    <p:sldId xmlns:r="http://schemas.openxmlformats.org/officeDocument/2006/relationships" id="262" r:id="Rffc1e65b48994a14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e219238fb004706" /><Relationship Type="http://schemas.openxmlformats.org/officeDocument/2006/relationships/slide" Target="/ppt/slides/slide1.xml" Id="R788a0a53c27d4542" /><Relationship Type="http://schemas.openxmlformats.org/officeDocument/2006/relationships/slide" Target="/ppt/slides/slide2.xml" Id="R2c07b13b5573434e" /><Relationship Type="http://schemas.openxmlformats.org/officeDocument/2006/relationships/slide" Target="/ppt/slides/slide3.xml" Id="R66ebef2371da46b3" /><Relationship Type="http://schemas.openxmlformats.org/officeDocument/2006/relationships/slide" Target="/ppt/slides/slide4.xml" Id="Rb79eb6443b6a43f7" /><Relationship Type="http://schemas.openxmlformats.org/officeDocument/2006/relationships/slide" Target="/ppt/slides/slide5.xml" Id="R7b4acbe7bcae48eb" /><Relationship Type="http://schemas.openxmlformats.org/officeDocument/2006/relationships/slide" Target="/ppt/slides/slide6.xml" Id="R59b7cbc55ba74945" /><Relationship Type="http://schemas.openxmlformats.org/officeDocument/2006/relationships/slide" Target="/ppt/slides/slide7.xml" Id="Rffc1e65b48994a14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fb3c407b2bb425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63d4d368d7345c0" /><Relationship Type="http://schemas.openxmlformats.org/officeDocument/2006/relationships/theme" Target="/ppt/slideMasters/theme/theme1.xml" Id="Rc4bb88e9f5164a6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63d4d368d7345c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6b9af4c44d84dad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15dbdce783242f3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953cb5887bd456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adceec75c4c4bc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e8fa3a0db4f46e4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521a2c0dc09457a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f22c8058c0f4330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REFSNES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REFSNES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REFSNES HOLDING AS ble etablert [år] og holder til i Trondheim.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REFSNES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REFSNES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REFSNES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−5 707 076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24 603 610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580 403 315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582 265 872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REFSNES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JON REFSNES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REFSNES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Skippergata 14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7042 Trondheim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917 587 639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REFSNES HOLDING AS</a:t>
            </a:r>
          </a:p>
        </p:txBody>
      </p:sp>
    </p:spTree>
  </p:cSld>
  <p:clrMapOvr>
    <a:masterClrMapping xmlns:a="http://schemas.openxmlformats.org/drawingml/2006/main"/>
  </p:clrMapOvr>
</p:sld>
</file>