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46ca6cb1d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9ccd18b27417e"/>
  </p:sldMasterIdLst>
  <p:sldIdLst>
    <p:sldId xmlns:r="http://schemas.openxmlformats.org/officeDocument/2006/relationships" id="256" r:id="R36cf80fdb4aa4938"/>
    <p:sldId xmlns:r="http://schemas.openxmlformats.org/officeDocument/2006/relationships" id="257" r:id="R50db6186fa524d43"/>
    <p:sldId xmlns:r="http://schemas.openxmlformats.org/officeDocument/2006/relationships" id="258" r:id="Rf128f2ffa5ff4e82"/>
    <p:sldId xmlns:r="http://schemas.openxmlformats.org/officeDocument/2006/relationships" id="259" r:id="R98461d7e5ee74a6c"/>
    <p:sldId xmlns:r="http://schemas.openxmlformats.org/officeDocument/2006/relationships" id="260" r:id="R96ed8ec51df744c2"/>
    <p:sldId xmlns:r="http://schemas.openxmlformats.org/officeDocument/2006/relationships" id="261" r:id="R0e07a12e5ac14a88"/>
    <p:sldId xmlns:r="http://schemas.openxmlformats.org/officeDocument/2006/relationships" id="262" r:id="R584446fe98f3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9ccd18b27417e" /><Relationship Type="http://schemas.openxmlformats.org/officeDocument/2006/relationships/slide" Target="/ppt/slides/slide1.xml" Id="R36cf80fdb4aa4938" /><Relationship Type="http://schemas.openxmlformats.org/officeDocument/2006/relationships/slide" Target="/ppt/slides/slide2.xml" Id="R50db6186fa524d43" /><Relationship Type="http://schemas.openxmlformats.org/officeDocument/2006/relationships/slide" Target="/ppt/slides/slide3.xml" Id="Rf128f2ffa5ff4e82" /><Relationship Type="http://schemas.openxmlformats.org/officeDocument/2006/relationships/slide" Target="/ppt/slides/slide4.xml" Id="R98461d7e5ee74a6c" /><Relationship Type="http://schemas.openxmlformats.org/officeDocument/2006/relationships/slide" Target="/ppt/slides/slide5.xml" Id="R96ed8ec51df744c2" /><Relationship Type="http://schemas.openxmlformats.org/officeDocument/2006/relationships/slide" Target="/ppt/slides/slide6.xml" Id="R0e07a12e5ac14a88" /><Relationship Type="http://schemas.openxmlformats.org/officeDocument/2006/relationships/slide" Target="/ppt/slides/slide7.xml" Id="R584446fe98f3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ec5d14200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9d51b31364d36" /><Relationship Type="http://schemas.openxmlformats.org/officeDocument/2006/relationships/theme" Target="/ppt/slideMasters/theme/theme1.xml" Id="Rdcff5d27da38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9d51b3136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2cbb7acfc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355ac018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6fc37d9f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b3bf49c8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625dde361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9d0487c0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f808c69ce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HOLM1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ANDERS HOLMEN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Brånåstoppen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917 582 718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HOLM1 AS</a:t>
            </a:r>
          </a:p>
        </p:txBody>
      </p:sp>
    </p:spTree>
  </p:cSld>
  <p:clrMapOvr>
    <a:masterClrMapping xmlns:a="http://schemas.openxmlformats.org/drawingml/2006/main"/>
  </p:clrMapOvr>
</p:sld>
</file>