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673040491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cc723ffbe4e88"/>
  </p:sldMasterIdLst>
  <p:sldIdLst>
    <p:sldId xmlns:r="http://schemas.openxmlformats.org/officeDocument/2006/relationships" id="256" r:id="R0ada347545214199"/>
    <p:sldId xmlns:r="http://schemas.openxmlformats.org/officeDocument/2006/relationships" id="257" r:id="R2356f699b4c34d5a"/>
    <p:sldId xmlns:r="http://schemas.openxmlformats.org/officeDocument/2006/relationships" id="258" r:id="R2045ea5078e74db5"/>
    <p:sldId xmlns:r="http://schemas.openxmlformats.org/officeDocument/2006/relationships" id="259" r:id="Rb7199653e63f428e"/>
    <p:sldId xmlns:r="http://schemas.openxmlformats.org/officeDocument/2006/relationships" id="260" r:id="R5123480f7264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cc723ffbe4e88" /><Relationship Type="http://schemas.openxmlformats.org/officeDocument/2006/relationships/slide" Target="/ppt/slides/slide1.xml" Id="R0ada347545214199" /><Relationship Type="http://schemas.openxmlformats.org/officeDocument/2006/relationships/slide" Target="/ppt/slides/slide2.xml" Id="R2356f699b4c34d5a" /><Relationship Type="http://schemas.openxmlformats.org/officeDocument/2006/relationships/slide" Target="/ppt/slides/slide3.xml" Id="R2045ea5078e74db5" /><Relationship Type="http://schemas.openxmlformats.org/officeDocument/2006/relationships/slide" Target="/ppt/slides/slide4.xml" Id="Rb7199653e63f428e" /><Relationship Type="http://schemas.openxmlformats.org/officeDocument/2006/relationships/slide" Target="/ppt/slides/slide5.xml" Id="R5123480f7264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541020ada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5055225244d7" /><Relationship Type="http://schemas.openxmlformats.org/officeDocument/2006/relationships/theme" Target="/ppt/slideMasters/theme/theme1.xml" Id="R42a2d9d337cc4a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ef50552252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fa34bdb0b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ca05af1e3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e4d5d294c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d5b719a447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5d3c37624f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KLUBB BYSTRANDA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 BYSTRANDA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Tine Johnsen, Tjuvhelleren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917 572 909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KLUBB BYSTRANDA</a:t>
            </a:r>
          </a:p>
        </p:txBody>
      </p:sp>
    </p:spTree>
  </p:cSld>
  <p:clrMapOvr>
    <a:masterClrMapping xmlns:a="http://schemas.openxmlformats.org/drawingml/2006/main"/>
  </p:clrMapOvr>
</p:sld>
</file>