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471955d23a4e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4814b326e343e4"/>
  </p:sldMasterIdLst>
  <p:sldIdLst>
    <p:sldId xmlns:r="http://schemas.openxmlformats.org/officeDocument/2006/relationships" id="256" r:id="Rd7c541a800a34b4b"/>
    <p:sldId xmlns:r="http://schemas.openxmlformats.org/officeDocument/2006/relationships" id="257" r:id="Rd6094394d63d4957"/>
    <p:sldId xmlns:r="http://schemas.openxmlformats.org/officeDocument/2006/relationships" id="258" r:id="R76bdba8077464063"/>
    <p:sldId xmlns:r="http://schemas.openxmlformats.org/officeDocument/2006/relationships" id="259" r:id="Ra102bd051a2e4360"/>
    <p:sldId xmlns:r="http://schemas.openxmlformats.org/officeDocument/2006/relationships" id="260" r:id="R288ebd3e18b54205"/>
    <p:sldId xmlns:r="http://schemas.openxmlformats.org/officeDocument/2006/relationships" id="261" r:id="R0727f6205493412f"/>
    <p:sldId xmlns:r="http://schemas.openxmlformats.org/officeDocument/2006/relationships" id="262" r:id="R934d66f69b3943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4814b326e343e4" /><Relationship Type="http://schemas.openxmlformats.org/officeDocument/2006/relationships/slide" Target="/ppt/slides/slide1.xml" Id="Rd7c541a800a34b4b" /><Relationship Type="http://schemas.openxmlformats.org/officeDocument/2006/relationships/slide" Target="/ppt/slides/slide2.xml" Id="Rd6094394d63d4957" /><Relationship Type="http://schemas.openxmlformats.org/officeDocument/2006/relationships/slide" Target="/ppt/slides/slide3.xml" Id="R76bdba8077464063" /><Relationship Type="http://schemas.openxmlformats.org/officeDocument/2006/relationships/slide" Target="/ppt/slides/slide4.xml" Id="Ra102bd051a2e4360" /><Relationship Type="http://schemas.openxmlformats.org/officeDocument/2006/relationships/slide" Target="/ppt/slides/slide5.xml" Id="R288ebd3e18b54205" /><Relationship Type="http://schemas.openxmlformats.org/officeDocument/2006/relationships/slide" Target="/ppt/slides/slide6.xml" Id="R0727f6205493412f" /><Relationship Type="http://schemas.openxmlformats.org/officeDocument/2006/relationships/slide" Target="/ppt/slides/slide7.xml" Id="R934d66f69b3943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5f2f78a0c546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8ce0523e2463e" /><Relationship Type="http://schemas.openxmlformats.org/officeDocument/2006/relationships/theme" Target="/ppt/slideMasters/theme/theme1.xml" Id="R4c05b61522cb44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58ce0523e246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c3bb3560c4c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ac40b665545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b74e3b7a848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4ced6a8b842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26fbb26d74a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c9d7371af44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d6c972a9449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GEORG KVERNELAND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GEORG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GEORG KVERNELAND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GEORG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GEORG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GEORG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3 473 611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5 419 227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5 432 555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GEORG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GEORG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GEORG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917 571 007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GEORG KVERNELAND AS</a:t>
            </a:r>
          </a:p>
        </p:txBody>
      </p:sp>
    </p:spTree>
  </p:cSld>
  <p:clrMapOvr>
    <a:masterClrMapping xmlns:a="http://schemas.openxmlformats.org/drawingml/2006/main"/>
  </p:clrMapOvr>
</p:sld>
</file>