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a74acaf06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b6d972cc74dfa"/>
  </p:sldMasterIdLst>
  <p:sldIdLst>
    <p:sldId xmlns:r="http://schemas.openxmlformats.org/officeDocument/2006/relationships" id="256" r:id="R431e4a495a8c4952"/>
    <p:sldId xmlns:r="http://schemas.openxmlformats.org/officeDocument/2006/relationships" id="257" r:id="R86eed5ea222a4b1e"/>
    <p:sldId xmlns:r="http://schemas.openxmlformats.org/officeDocument/2006/relationships" id="258" r:id="R9dffd28907c64e0d"/>
    <p:sldId xmlns:r="http://schemas.openxmlformats.org/officeDocument/2006/relationships" id="259" r:id="Rd37d5b70475a4943"/>
    <p:sldId xmlns:r="http://schemas.openxmlformats.org/officeDocument/2006/relationships" id="260" r:id="R48c6ebc1302c4501"/>
    <p:sldId xmlns:r="http://schemas.openxmlformats.org/officeDocument/2006/relationships" id="261" r:id="R3963ffd76c43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b6d972cc74dfa" /><Relationship Type="http://schemas.openxmlformats.org/officeDocument/2006/relationships/slide" Target="/ppt/slides/slide1.xml" Id="R431e4a495a8c4952" /><Relationship Type="http://schemas.openxmlformats.org/officeDocument/2006/relationships/slide" Target="/ppt/slides/slide2.xml" Id="R86eed5ea222a4b1e" /><Relationship Type="http://schemas.openxmlformats.org/officeDocument/2006/relationships/slide" Target="/ppt/slides/slide3.xml" Id="R9dffd28907c64e0d" /><Relationship Type="http://schemas.openxmlformats.org/officeDocument/2006/relationships/slide" Target="/ppt/slides/slide4.xml" Id="Rd37d5b70475a4943" /><Relationship Type="http://schemas.openxmlformats.org/officeDocument/2006/relationships/slide" Target="/ppt/slides/slide5.xml" Id="R48c6ebc1302c4501" /><Relationship Type="http://schemas.openxmlformats.org/officeDocument/2006/relationships/slide" Target="/ppt/slides/slide6.xml" Id="R3963ffd76c43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310154978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b8146e7e4977" /><Relationship Type="http://schemas.openxmlformats.org/officeDocument/2006/relationships/theme" Target="/ppt/slideMasters/theme/theme1.xml" Id="Rc4072666269e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0b8146e7e49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38e452b0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a1873a4f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39af000a2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3a6fe4a5045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5f53233949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9e038f406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GEORG KVERNELAND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GEORG KVERNELAND AS</a:t>
            </a:r>
          </a:p>
        </p:txBody>
      </p:sp>
    </p:spTree>
  </p:cSld>
  <p:clrMapOvr>
    <a:masterClrMapping xmlns:a="http://schemas.openxmlformats.org/drawingml/2006/main"/>
  </p:clrMapOvr>
</p:sld>
</file>