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208c8ef6b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1c59daf8248b2"/>
  </p:sldMasterIdLst>
  <p:sldIdLst>
    <p:sldId xmlns:r="http://schemas.openxmlformats.org/officeDocument/2006/relationships" id="256" r:id="R61a18a6ee9ff41fe"/>
    <p:sldId xmlns:r="http://schemas.openxmlformats.org/officeDocument/2006/relationships" id="257" r:id="R941d8333449a4fd0"/>
    <p:sldId xmlns:r="http://schemas.openxmlformats.org/officeDocument/2006/relationships" id="258" r:id="R1262e701bede4eee"/>
    <p:sldId xmlns:r="http://schemas.openxmlformats.org/officeDocument/2006/relationships" id="259" r:id="R2d6cb63606e0455f"/>
    <p:sldId xmlns:r="http://schemas.openxmlformats.org/officeDocument/2006/relationships" id="260" r:id="R3fcc1d37b262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1c59daf8248b2" /><Relationship Type="http://schemas.openxmlformats.org/officeDocument/2006/relationships/slide" Target="/ppt/slides/slide1.xml" Id="R61a18a6ee9ff41fe" /><Relationship Type="http://schemas.openxmlformats.org/officeDocument/2006/relationships/slide" Target="/ppt/slides/slide2.xml" Id="R941d8333449a4fd0" /><Relationship Type="http://schemas.openxmlformats.org/officeDocument/2006/relationships/slide" Target="/ppt/slides/slide3.xml" Id="R1262e701bede4eee" /><Relationship Type="http://schemas.openxmlformats.org/officeDocument/2006/relationships/slide" Target="/ppt/slides/slide4.xml" Id="R2d6cb63606e0455f" /><Relationship Type="http://schemas.openxmlformats.org/officeDocument/2006/relationships/slide" Target="/ppt/slides/slide5.xml" Id="R3fcc1d37b262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89cc058c6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d85dd96a44e4a" /><Relationship Type="http://schemas.openxmlformats.org/officeDocument/2006/relationships/theme" Target="/ppt/slideMasters/theme/theme1.xml" Id="Re95ffabfb14c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d85dd96a4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e84afaa16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d2e95393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bc057e420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7cf048fff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08e3fd035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7B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7B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917 524 661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7B</a:t>
            </a:r>
          </a:p>
        </p:txBody>
      </p:sp>
    </p:spTree>
  </p:cSld>
  <p:clrMapOvr>
    <a:masterClrMapping xmlns:a="http://schemas.openxmlformats.org/drawingml/2006/main"/>
  </p:clrMapOvr>
</p:sld>
</file>