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d83718216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51211ed864da0"/>
  </p:sldMasterIdLst>
  <p:sldIdLst>
    <p:sldId xmlns:r="http://schemas.openxmlformats.org/officeDocument/2006/relationships" id="256" r:id="Rdf051e17cb904313"/>
    <p:sldId xmlns:r="http://schemas.openxmlformats.org/officeDocument/2006/relationships" id="257" r:id="R5fdd1f7d169a456f"/>
    <p:sldId xmlns:r="http://schemas.openxmlformats.org/officeDocument/2006/relationships" id="258" r:id="Rd13d7894de8c4201"/>
    <p:sldId xmlns:r="http://schemas.openxmlformats.org/officeDocument/2006/relationships" id="259" r:id="R4a2370f6bb8547cb"/>
    <p:sldId xmlns:r="http://schemas.openxmlformats.org/officeDocument/2006/relationships" id="260" r:id="R89d9208cb2494edb"/>
    <p:sldId xmlns:r="http://schemas.openxmlformats.org/officeDocument/2006/relationships" id="261" r:id="R7dae9421cf0d4347"/>
    <p:sldId xmlns:r="http://schemas.openxmlformats.org/officeDocument/2006/relationships" id="262" r:id="R9e019e2ac285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51211ed864da0" /><Relationship Type="http://schemas.openxmlformats.org/officeDocument/2006/relationships/slide" Target="/ppt/slides/slide1.xml" Id="Rdf051e17cb904313" /><Relationship Type="http://schemas.openxmlformats.org/officeDocument/2006/relationships/slide" Target="/ppt/slides/slide2.xml" Id="R5fdd1f7d169a456f" /><Relationship Type="http://schemas.openxmlformats.org/officeDocument/2006/relationships/slide" Target="/ppt/slides/slide3.xml" Id="Rd13d7894de8c4201" /><Relationship Type="http://schemas.openxmlformats.org/officeDocument/2006/relationships/slide" Target="/ppt/slides/slide4.xml" Id="R4a2370f6bb8547cb" /><Relationship Type="http://schemas.openxmlformats.org/officeDocument/2006/relationships/slide" Target="/ppt/slides/slide5.xml" Id="R89d9208cb2494edb" /><Relationship Type="http://schemas.openxmlformats.org/officeDocument/2006/relationships/slide" Target="/ppt/slides/slide6.xml" Id="R7dae9421cf0d4347" /><Relationship Type="http://schemas.openxmlformats.org/officeDocument/2006/relationships/slide" Target="/ppt/slides/slide7.xml" Id="R9e019e2ac285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0fab6601b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e1a5de384215" /><Relationship Type="http://schemas.openxmlformats.org/officeDocument/2006/relationships/theme" Target="/ppt/slideMasters/theme/theme1.xml" Id="R6b7833384764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ee1a5de38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c1741cf1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c3c3d1cb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8975238d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5beb0ea4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30acef35b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074eb29e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832136ae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JAY 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JAY 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21 175 838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230 398 025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241 157 972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OLAV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Olav Nygaard, Hoffsveien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917 513 309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