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7b0d1b5d6147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d964dd064f4c63"/>
  </p:sldMasterIdLst>
  <p:sldIdLst>
    <p:sldId xmlns:r="http://schemas.openxmlformats.org/officeDocument/2006/relationships" id="256" r:id="Ra911635bf116494f"/>
    <p:sldId xmlns:r="http://schemas.openxmlformats.org/officeDocument/2006/relationships" id="257" r:id="R26a948cf2f894a46"/>
    <p:sldId xmlns:r="http://schemas.openxmlformats.org/officeDocument/2006/relationships" id="258" r:id="R796d2e548ce04742"/>
    <p:sldId xmlns:r="http://schemas.openxmlformats.org/officeDocument/2006/relationships" id="259" r:id="R56ddcf46f5e04252"/>
    <p:sldId xmlns:r="http://schemas.openxmlformats.org/officeDocument/2006/relationships" id="260" r:id="R1b8fbf011df646d5"/>
    <p:sldId xmlns:r="http://schemas.openxmlformats.org/officeDocument/2006/relationships" id="261" r:id="R66b806290fa3471a"/>
    <p:sldId xmlns:r="http://schemas.openxmlformats.org/officeDocument/2006/relationships" id="262" r:id="R69b3550e841246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d964dd064f4c63" /><Relationship Type="http://schemas.openxmlformats.org/officeDocument/2006/relationships/slide" Target="/ppt/slides/slide1.xml" Id="Ra911635bf116494f" /><Relationship Type="http://schemas.openxmlformats.org/officeDocument/2006/relationships/slide" Target="/ppt/slides/slide2.xml" Id="R26a948cf2f894a46" /><Relationship Type="http://schemas.openxmlformats.org/officeDocument/2006/relationships/slide" Target="/ppt/slides/slide3.xml" Id="R796d2e548ce04742" /><Relationship Type="http://schemas.openxmlformats.org/officeDocument/2006/relationships/slide" Target="/ppt/slides/slide4.xml" Id="R56ddcf46f5e04252" /><Relationship Type="http://schemas.openxmlformats.org/officeDocument/2006/relationships/slide" Target="/ppt/slides/slide5.xml" Id="R1b8fbf011df646d5" /><Relationship Type="http://schemas.openxmlformats.org/officeDocument/2006/relationships/slide" Target="/ppt/slides/slide6.xml" Id="R66b806290fa3471a" /><Relationship Type="http://schemas.openxmlformats.org/officeDocument/2006/relationships/slide" Target="/ppt/slides/slide7.xml" Id="R69b3550e841246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80469dc2ff4b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7cb026c5a44b5d" /><Relationship Type="http://schemas.openxmlformats.org/officeDocument/2006/relationships/theme" Target="/ppt/slideMasters/theme/theme1.xml" Id="Rc6c27a3ec94243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7cb026c5a44b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d3da15ded43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e495b702724b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f62d9b61224f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8bcd40fe8447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29b789590644c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19d501ba1491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a8cddc7bd46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STEINODDEN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STEINODDEN 3 AS ble etablert [år] og holder til i Egersund.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18 581 280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22 597 216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ÅSHILD HETLAND TOLLEFSEN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Eigerøyveien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4373 Egersund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917 487 421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STEINODDEN 3 AS</a:t>
            </a:r>
          </a:p>
        </p:txBody>
      </p:sp>
    </p:spTree>
  </p:cSld>
  <p:clrMapOvr>
    <a:masterClrMapping xmlns:a="http://schemas.openxmlformats.org/drawingml/2006/main"/>
  </p:clrMapOvr>
</p:sld>
</file>