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a488b43c2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668ca169f42e6"/>
  </p:sldMasterIdLst>
  <p:sldIdLst>
    <p:sldId xmlns:r="http://schemas.openxmlformats.org/officeDocument/2006/relationships" id="256" r:id="Rd2fd2416aeed4935"/>
    <p:sldId xmlns:r="http://schemas.openxmlformats.org/officeDocument/2006/relationships" id="257" r:id="R27d0e9e68e474014"/>
    <p:sldId xmlns:r="http://schemas.openxmlformats.org/officeDocument/2006/relationships" id="258" r:id="R023216d5e0d94c55"/>
    <p:sldId xmlns:r="http://schemas.openxmlformats.org/officeDocument/2006/relationships" id="259" r:id="R3874831e591d4519"/>
    <p:sldId xmlns:r="http://schemas.openxmlformats.org/officeDocument/2006/relationships" id="260" r:id="R8a521853fa1e4eac"/>
    <p:sldId xmlns:r="http://schemas.openxmlformats.org/officeDocument/2006/relationships" id="261" r:id="R582fc3ce9eb240b7"/>
    <p:sldId xmlns:r="http://schemas.openxmlformats.org/officeDocument/2006/relationships" id="262" r:id="Rca590e891dba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668ca169f42e6" /><Relationship Type="http://schemas.openxmlformats.org/officeDocument/2006/relationships/slide" Target="/ppt/slides/slide1.xml" Id="Rd2fd2416aeed4935" /><Relationship Type="http://schemas.openxmlformats.org/officeDocument/2006/relationships/slide" Target="/ppt/slides/slide2.xml" Id="R27d0e9e68e474014" /><Relationship Type="http://schemas.openxmlformats.org/officeDocument/2006/relationships/slide" Target="/ppt/slides/slide3.xml" Id="R023216d5e0d94c55" /><Relationship Type="http://schemas.openxmlformats.org/officeDocument/2006/relationships/slide" Target="/ppt/slides/slide4.xml" Id="R3874831e591d4519" /><Relationship Type="http://schemas.openxmlformats.org/officeDocument/2006/relationships/slide" Target="/ppt/slides/slide5.xml" Id="R8a521853fa1e4eac" /><Relationship Type="http://schemas.openxmlformats.org/officeDocument/2006/relationships/slide" Target="/ppt/slides/slide6.xml" Id="R582fc3ce9eb240b7" /><Relationship Type="http://schemas.openxmlformats.org/officeDocument/2006/relationships/slide" Target="/ppt/slides/slide7.xml" Id="Rca590e891dba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91209e281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09e732dc4b12" /><Relationship Type="http://schemas.openxmlformats.org/officeDocument/2006/relationships/theme" Target="/ppt/slideMasters/theme/theme1.xml" Id="R1dc690eb00bc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409e732dc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3cb8d527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d1d8bfcb8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de221d3f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2619607c5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a01cda0d3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02e1a7b94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4ea6d0c5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JOSMAG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29 715 534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