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863516f86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65fc5322fe4393"/>
  </p:sldMasterIdLst>
  <p:sldIdLst>
    <p:sldId xmlns:r="http://schemas.openxmlformats.org/officeDocument/2006/relationships" id="256" r:id="R9167b0234fc74695"/>
    <p:sldId xmlns:r="http://schemas.openxmlformats.org/officeDocument/2006/relationships" id="257" r:id="R240f5a879c6148e5"/>
    <p:sldId xmlns:r="http://schemas.openxmlformats.org/officeDocument/2006/relationships" id="258" r:id="R9956161485324ba0"/>
    <p:sldId xmlns:r="http://schemas.openxmlformats.org/officeDocument/2006/relationships" id="259" r:id="R0e1386be04834963"/>
    <p:sldId xmlns:r="http://schemas.openxmlformats.org/officeDocument/2006/relationships" id="260" r:id="R30b71450a58d41c8"/>
    <p:sldId xmlns:r="http://schemas.openxmlformats.org/officeDocument/2006/relationships" id="261" r:id="R6bc8c1960e1e4998"/>
    <p:sldId xmlns:r="http://schemas.openxmlformats.org/officeDocument/2006/relationships" id="262" r:id="R91637f1f308a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5fc5322fe4393" /><Relationship Type="http://schemas.openxmlformats.org/officeDocument/2006/relationships/slide" Target="/ppt/slides/slide1.xml" Id="R9167b0234fc74695" /><Relationship Type="http://schemas.openxmlformats.org/officeDocument/2006/relationships/slide" Target="/ppt/slides/slide2.xml" Id="R240f5a879c6148e5" /><Relationship Type="http://schemas.openxmlformats.org/officeDocument/2006/relationships/slide" Target="/ppt/slides/slide3.xml" Id="R9956161485324ba0" /><Relationship Type="http://schemas.openxmlformats.org/officeDocument/2006/relationships/slide" Target="/ppt/slides/slide4.xml" Id="R0e1386be04834963" /><Relationship Type="http://schemas.openxmlformats.org/officeDocument/2006/relationships/slide" Target="/ppt/slides/slide5.xml" Id="R30b71450a58d41c8" /><Relationship Type="http://schemas.openxmlformats.org/officeDocument/2006/relationships/slide" Target="/ppt/slides/slide6.xml" Id="R6bc8c1960e1e4998" /><Relationship Type="http://schemas.openxmlformats.org/officeDocument/2006/relationships/slide" Target="/ppt/slides/slide7.xml" Id="R91637f1f308a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a3809ea06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1631163d94f22" /><Relationship Type="http://schemas.openxmlformats.org/officeDocument/2006/relationships/theme" Target="/ppt/slideMasters/theme/theme1.xml" Id="R641c721d1c2a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51631163d9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a32f7dc944a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f16206898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de3816cb540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acd96c12d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52dfecbaf4a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837f580f648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893f289ab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CATHRINE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