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adf0b438b942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e313d5db0f4353"/>
  </p:sldMasterIdLst>
  <p:sldIdLst>
    <p:sldId xmlns:r="http://schemas.openxmlformats.org/officeDocument/2006/relationships" id="256" r:id="R76a67d446d4f436d"/>
    <p:sldId xmlns:r="http://schemas.openxmlformats.org/officeDocument/2006/relationships" id="257" r:id="R868092f14c344f44"/>
    <p:sldId xmlns:r="http://schemas.openxmlformats.org/officeDocument/2006/relationships" id="258" r:id="Ree42657be8204c00"/>
    <p:sldId xmlns:r="http://schemas.openxmlformats.org/officeDocument/2006/relationships" id="259" r:id="Rca0402f42e3b47da"/>
    <p:sldId xmlns:r="http://schemas.openxmlformats.org/officeDocument/2006/relationships" id="260" r:id="Rc36761937d0040d6"/>
    <p:sldId xmlns:r="http://schemas.openxmlformats.org/officeDocument/2006/relationships" id="261" r:id="Re5db1310b0674a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e313d5db0f4353" /><Relationship Type="http://schemas.openxmlformats.org/officeDocument/2006/relationships/slide" Target="/ppt/slides/slide1.xml" Id="R76a67d446d4f436d" /><Relationship Type="http://schemas.openxmlformats.org/officeDocument/2006/relationships/slide" Target="/ppt/slides/slide2.xml" Id="R868092f14c344f44" /><Relationship Type="http://schemas.openxmlformats.org/officeDocument/2006/relationships/slide" Target="/ppt/slides/slide3.xml" Id="Ree42657be8204c00" /><Relationship Type="http://schemas.openxmlformats.org/officeDocument/2006/relationships/slide" Target="/ppt/slides/slide4.xml" Id="Rca0402f42e3b47da" /><Relationship Type="http://schemas.openxmlformats.org/officeDocument/2006/relationships/slide" Target="/ppt/slides/slide5.xml" Id="Rc36761937d0040d6" /><Relationship Type="http://schemas.openxmlformats.org/officeDocument/2006/relationships/slide" Target="/ppt/slides/slide6.xml" Id="Re5db1310b0674a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4d8e9f4e5a4e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73271023542de" /><Relationship Type="http://schemas.openxmlformats.org/officeDocument/2006/relationships/theme" Target="/ppt/slideMasters/theme/theme1.xml" Id="Rd1a039a86d044f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b73271023542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716d7a77e44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b34d4791048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4c430890342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2b7e2ab9c42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e116f4acc41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4594e8c8741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RESSURS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Langgate 57-59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3110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hanne@ressursregnskap.no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www.ressursregnskap.no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917 446 083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