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3ac0bd4d5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db85d67d34edd"/>
  </p:sldMasterIdLst>
  <p:sldIdLst>
    <p:sldId xmlns:r="http://schemas.openxmlformats.org/officeDocument/2006/relationships" id="256" r:id="R6b79248564364cc6"/>
    <p:sldId xmlns:r="http://schemas.openxmlformats.org/officeDocument/2006/relationships" id="257" r:id="Rb037e66f0bf54af5"/>
    <p:sldId xmlns:r="http://schemas.openxmlformats.org/officeDocument/2006/relationships" id="258" r:id="Rd8a51cdc2ae245b0"/>
    <p:sldId xmlns:r="http://schemas.openxmlformats.org/officeDocument/2006/relationships" id="259" r:id="R5198cc5aa1ec481e"/>
    <p:sldId xmlns:r="http://schemas.openxmlformats.org/officeDocument/2006/relationships" id="260" r:id="Rfdff06da2d9c4ffe"/>
    <p:sldId xmlns:r="http://schemas.openxmlformats.org/officeDocument/2006/relationships" id="261" r:id="R6f28fa40508c4333"/>
    <p:sldId xmlns:r="http://schemas.openxmlformats.org/officeDocument/2006/relationships" id="262" r:id="R3939d53386cb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db85d67d34edd" /><Relationship Type="http://schemas.openxmlformats.org/officeDocument/2006/relationships/slide" Target="/ppt/slides/slide1.xml" Id="R6b79248564364cc6" /><Relationship Type="http://schemas.openxmlformats.org/officeDocument/2006/relationships/slide" Target="/ppt/slides/slide2.xml" Id="Rb037e66f0bf54af5" /><Relationship Type="http://schemas.openxmlformats.org/officeDocument/2006/relationships/slide" Target="/ppt/slides/slide3.xml" Id="Rd8a51cdc2ae245b0" /><Relationship Type="http://schemas.openxmlformats.org/officeDocument/2006/relationships/slide" Target="/ppt/slides/slide4.xml" Id="R5198cc5aa1ec481e" /><Relationship Type="http://schemas.openxmlformats.org/officeDocument/2006/relationships/slide" Target="/ppt/slides/slide5.xml" Id="Rfdff06da2d9c4ffe" /><Relationship Type="http://schemas.openxmlformats.org/officeDocument/2006/relationships/slide" Target="/ppt/slides/slide6.xml" Id="R6f28fa40508c4333" /><Relationship Type="http://schemas.openxmlformats.org/officeDocument/2006/relationships/slide" Target="/ppt/slides/slide7.xml" Id="R3939d53386cb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6bac05cdf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b3abf4cb4bf9" /><Relationship Type="http://schemas.openxmlformats.org/officeDocument/2006/relationships/theme" Target="/ppt/slideMasters/theme/theme1.xml" Id="R72ef2948bf0d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6b3abf4cb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e52c7ef0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552665641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54c9dde5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1d077e3dd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e4f27257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4d1af767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95126722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SKJELLET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