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5ba3fa0a1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c0fa0de76e456b"/>
  </p:sldMasterIdLst>
  <p:sldIdLst>
    <p:sldId xmlns:r="http://schemas.openxmlformats.org/officeDocument/2006/relationships" id="256" r:id="Re13349101ea54b9a"/>
    <p:sldId xmlns:r="http://schemas.openxmlformats.org/officeDocument/2006/relationships" id="257" r:id="R824d0ea2dbb34b05"/>
    <p:sldId xmlns:r="http://schemas.openxmlformats.org/officeDocument/2006/relationships" id="258" r:id="R8a64fe881a554aac"/>
    <p:sldId xmlns:r="http://schemas.openxmlformats.org/officeDocument/2006/relationships" id="259" r:id="R9a30052c416944bc"/>
    <p:sldId xmlns:r="http://schemas.openxmlformats.org/officeDocument/2006/relationships" id="260" r:id="R2fc2342e17fd4f08"/>
    <p:sldId xmlns:r="http://schemas.openxmlformats.org/officeDocument/2006/relationships" id="261" r:id="R93047b5ff3924c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0fa0de76e456b" /><Relationship Type="http://schemas.openxmlformats.org/officeDocument/2006/relationships/slide" Target="/ppt/slides/slide1.xml" Id="Re13349101ea54b9a" /><Relationship Type="http://schemas.openxmlformats.org/officeDocument/2006/relationships/slide" Target="/ppt/slides/slide2.xml" Id="R824d0ea2dbb34b05" /><Relationship Type="http://schemas.openxmlformats.org/officeDocument/2006/relationships/slide" Target="/ppt/slides/slide3.xml" Id="R8a64fe881a554aac" /><Relationship Type="http://schemas.openxmlformats.org/officeDocument/2006/relationships/slide" Target="/ppt/slides/slide4.xml" Id="R9a30052c416944bc" /><Relationship Type="http://schemas.openxmlformats.org/officeDocument/2006/relationships/slide" Target="/ppt/slides/slide5.xml" Id="R2fc2342e17fd4f08" /><Relationship Type="http://schemas.openxmlformats.org/officeDocument/2006/relationships/slide" Target="/ppt/slides/slide6.xml" Id="R93047b5ff3924c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a4154b1ae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1f449c2034a08" /><Relationship Type="http://schemas.openxmlformats.org/officeDocument/2006/relationships/theme" Target="/ppt/slideMasters/theme/theme1.xml" Id="Rc02545018242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f1f449c2034a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3db01ba78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bc5d707f2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5e6eebeb243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088584052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3b5126859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d422bea7f4a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MF VITENSKAPELIG HØYSKOLE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 VITENSKAPELIG HØYSKOLE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150 570 199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75 687 956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114 109 165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917 387 079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