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9ad473639841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df8748a4384267"/>
  </p:sldMasterIdLst>
  <p:sldIdLst>
    <p:sldId xmlns:r="http://schemas.openxmlformats.org/officeDocument/2006/relationships" id="256" r:id="Rf5455b73d39d4d39"/>
    <p:sldId xmlns:r="http://schemas.openxmlformats.org/officeDocument/2006/relationships" id="257" r:id="Re6c0b229716045ce"/>
    <p:sldId xmlns:r="http://schemas.openxmlformats.org/officeDocument/2006/relationships" id="258" r:id="Rc86237c1568240cf"/>
    <p:sldId xmlns:r="http://schemas.openxmlformats.org/officeDocument/2006/relationships" id="259" r:id="Rf71947c1c2874e21"/>
    <p:sldId xmlns:r="http://schemas.openxmlformats.org/officeDocument/2006/relationships" id="260" r:id="Rf4454af3c15e4315"/>
    <p:sldId xmlns:r="http://schemas.openxmlformats.org/officeDocument/2006/relationships" id="261" r:id="R25974910814c4b05"/>
    <p:sldId xmlns:r="http://schemas.openxmlformats.org/officeDocument/2006/relationships" id="262" r:id="R19ecfb41113442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df8748a4384267" /><Relationship Type="http://schemas.openxmlformats.org/officeDocument/2006/relationships/slide" Target="/ppt/slides/slide1.xml" Id="Rf5455b73d39d4d39" /><Relationship Type="http://schemas.openxmlformats.org/officeDocument/2006/relationships/slide" Target="/ppt/slides/slide2.xml" Id="Re6c0b229716045ce" /><Relationship Type="http://schemas.openxmlformats.org/officeDocument/2006/relationships/slide" Target="/ppt/slides/slide3.xml" Id="Rc86237c1568240cf" /><Relationship Type="http://schemas.openxmlformats.org/officeDocument/2006/relationships/slide" Target="/ppt/slides/slide4.xml" Id="Rf71947c1c2874e21" /><Relationship Type="http://schemas.openxmlformats.org/officeDocument/2006/relationships/slide" Target="/ppt/slides/slide5.xml" Id="Rf4454af3c15e4315" /><Relationship Type="http://schemas.openxmlformats.org/officeDocument/2006/relationships/slide" Target="/ppt/slides/slide6.xml" Id="R25974910814c4b05" /><Relationship Type="http://schemas.openxmlformats.org/officeDocument/2006/relationships/slide" Target="/ppt/slides/slide7.xml" Id="R19ecfb41113442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1dfb45237b4a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d3a6242a3d46fe" /><Relationship Type="http://schemas.openxmlformats.org/officeDocument/2006/relationships/theme" Target="/ppt/slideMasters/theme/theme1.xml" Id="R9d28ad4dbb0a46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d3a6242a3d46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c0d65a392f49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67d096013e4a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9338e2514042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094cae9e9b4b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2c4f8de1b245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bb6437105d41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3264b69d4949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TP SOLUTIONS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TP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TP SOLUTIONS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TP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TP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TP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101 046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38 241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1 667 392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2 279 198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3 064 887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TP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TP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Sunnlandsskrenten 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917 386 552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TP SOLUTIONS AS</a:t>
            </a:r>
          </a:p>
        </p:txBody>
      </p:sp>
    </p:spTree>
  </p:cSld>
  <p:clrMapOvr>
    <a:masterClrMapping xmlns:a="http://schemas.openxmlformats.org/drawingml/2006/main"/>
  </p:clrMapOvr>
</p:sld>
</file>