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36f565afa049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5d4013053e4025"/>
  </p:sldMasterIdLst>
  <p:sldIdLst>
    <p:sldId xmlns:r="http://schemas.openxmlformats.org/officeDocument/2006/relationships" id="256" r:id="R48c9d42dd0544aa3"/>
    <p:sldId xmlns:r="http://schemas.openxmlformats.org/officeDocument/2006/relationships" id="257" r:id="R6b36ef9cd0bc49c1"/>
    <p:sldId xmlns:r="http://schemas.openxmlformats.org/officeDocument/2006/relationships" id="258" r:id="R31d62a9b57374f84"/>
    <p:sldId xmlns:r="http://schemas.openxmlformats.org/officeDocument/2006/relationships" id="259" r:id="R425eef80efc54e2d"/>
    <p:sldId xmlns:r="http://schemas.openxmlformats.org/officeDocument/2006/relationships" id="260" r:id="R89002642317f4c04"/>
    <p:sldId xmlns:r="http://schemas.openxmlformats.org/officeDocument/2006/relationships" id="261" r:id="R91f4668512874a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5d4013053e4025" /><Relationship Type="http://schemas.openxmlformats.org/officeDocument/2006/relationships/slide" Target="/ppt/slides/slide1.xml" Id="R48c9d42dd0544aa3" /><Relationship Type="http://schemas.openxmlformats.org/officeDocument/2006/relationships/slide" Target="/ppt/slides/slide2.xml" Id="R6b36ef9cd0bc49c1" /><Relationship Type="http://schemas.openxmlformats.org/officeDocument/2006/relationships/slide" Target="/ppt/slides/slide3.xml" Id="R31d62a9b57374f84" /><Relationship Type="http://schemas.openxmlformats.org/officeDocument/2006/relationships/slide" Target="/ppt/slides/slide4.xml" Id="R425eef80efc54e2d" /><Relationship Type="http://schemas.openxmlformats.org/officeDocument/2006/relationships/slide" Target="/ppt/slides/slide5.xml" Id="R89002642317f4c04" /><Relationship Type="http://schemas.openxmlformats.org/officeDocument/2006/relationships/slide" Target="/ppt/slides/slide6.xml" Id="R91f4668512874a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37a085ce7941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14d3f67bdd46bd" /><Relationship Type="http://schemas.openxmlformats.org/officeDocument/2006/relationships/theme" Target="/ppt/slideMasters/theme/theme1.xml" Id="Re115ad03a5174c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14d3f67bdd46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949e18c47244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84dbe639994a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862c04a49d49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c29228c56449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eebb44c1f54b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f16a019bd842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TP SOLUTIONS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TP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TP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TP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TP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TP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Sunnlandsskrenten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917 386 552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TP SOLUTIONS AS</a:t>
            </a:r>
          </a:p>
        </p:txBody>
      </p:sp>
    </p:spTree>
  </p:cSld>
  <p:clrMapOvr>
    <a:masterClrMapping xmlns:a="http://schemas.openxmlformats.org/drawingml/2006/main"/>
  </p:clrMapOvr>
</p:sld>
</file>