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cec856b8047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a4a42c19f45ab"/>
  </p:sldMasterIdLst>
  <p:sldIdLst>
    <p:sldId xmlns:r="http://schemas.openxmlformats.org/officeDocument/2006/relationships" id="256" r:id="R1084fc32739e4e5a"/>
    <p:sldId xmlns:r="http://schemas.openxmlformats.org/officeDocument/2006/relationships" id="257" r:id="Raff873accea94d8e"/>
    <p:sldId xmlns:r="http://schemas.openxmlformats.org/officeDocument/2006/relationships" id="258" r:id="R2faebfaa1873438c"/>
    <p:sldId xmlns:r="http://schemas.openxmlformats.org/officeDocument/2006/relationships" id="259" r:id="Rbaa853504c1b4c72"/>
    <p:sldId xmlns:r="http://schemas.openxmlformats.org/officeDocument/2006/relationships" id="260" r:id="Rd3d4b4e8e4e1414d"/>
    <p:sldId xmlns:r="http://schemas.openxmlformats.org/officeDocument/2006/relationships" id="261" r:id="R2ed45c0a9e7f43d6"/>
    <p:sldId xmlns:r="http://schemas.openxmlformats.org/officeDocument/2006/relationships" id="262" r:id="R9ac240acf99c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a4a42c19f45ab" /><Relationship Type="http://schemas.openxmlformats.org/officeDocument/2006/relationships/slide" Target="/ppt/slides/slide1.xml" Id="R1084fc32739e4e5a" /><Relationship Type="http://schemas.openxmlformats.org/officeDocument/2006/relationships/slide" Target="/ppt/slides/slide2.xml" Id="Raff873accea94d8e" /><Relationship Type="http://schemas.openxmlformats.org/officeDocument/2006/relationships/slide" Target="/ppt/slides/slide3.xml" Id="R2faebfaa1873438c" /><Relationship Type="http://schemas.openxmlformats.org/officeDocument/2006/relationships/slide" Target="/ppt/slides/slide4.xml" Id="Rbaa853504c1b4c72" /><Relationship Type="http://schemas.openxmlformats.org/officeDocument/2006/relationships/slide" Target="/ppt/slides/slide5.xml" Id="Rd3d4b4e8e4e1414d" /><Relationship Type="http://schemas.openxmlformats.org/officeDocument/2006/relationships/slide" Target="/ppt/slides/slide6.xml" Id="R2ed45c0a9e7f43d6" /><Relationship Type="http://schemas.openxmlformats.org/officeDocument/2006/relationships/slide" Target="/ppt/slides/slide7.xml" Id="R9ac240acf99c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f4254af67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44ac7df9b44f8" /><Relationship Type="http://schemas.openxmlformats.org/officeDocument/2006/relationships/theme" Target="/ppt/slideMasters/theme/theme1.xml" Id="R51071f4999db4c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44ac7df9b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d6e63e183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03739760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11f92550c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fb71d1de94e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dd6b1a9bf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10513f4d5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2402e123e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−346 469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BAADE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Ostadalsveien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SANNTID AS</a:t>
            </a:r>
          </a:p>
        </p:txBody>
      </p:sp>
    </p:spTree>
  </p:cSld>
  <p:clrMapOvr>
    <a:masterClrMapping xmlns:a="http://schemas.openxmlformats.org/drawingml/2006/main"/>
  </p:clrMapOvr>
</p:sld>
</file>