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6b9ba2b88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2ac42cfd64542"/>
  </p:sldMasterIdLst>
  <p:sldIdLst>
    <p:sldId xmlns:r="http://schemas.openxmlformats.org/officeDocument/2006/relationships" id="256" r:id="R00ab2f7820ba40cf"/>
    <p:sldId xmlns:r="http://schemas.openxmlformats.org/officeDocument/2006/relationships" id="257" r:id="R4b80cb8866994ba2"/>
    <p:sldId xmlns:r="http://schemas.openxmlformats.org/officeDocument/2006/relationships" id="258" r:id="Rfb9afa6768924c9b"/>
    <p:sldId xmlns:r="http://schemas.openxmlformats.org/officeDocument/2006/relationships" id="259" r:id="R98b6b40e105c42d6"/>
    <p:sldId xmlns:r="http://schemas.openxmlformats.org/officeDocument/2006/relationships" id="260" r:id="Rc747ccee57e14366"/>
    <p:sldId xmlns:r="http://schemas.openxmlformats.org/officeDocument/2006/relationships" id="261" r:id="Rf02db4d4a3fb4ae5"/>
    <p:sldId xmlns:r="http://schemas.openxmlformats.org/officeDocument/2006/relationships" id="262" r:id="Rf1a47e75ee24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2ac42cfd64542" /><Relationship Type="http://schemas.openxmlformats.org/officeDocument/2006/relationships/slide" Target="/ppt/slides/slide1.xml" Id="R00ab2f7820ba40cf" /><Relationship Type="http://schemas.openxmlformats.org/officeDocument/2006/relationships/slide" Target="/ppt/slides/slide2.xml" Id="R4b80cb8866994ba2" /><Relationship Type="http://schemas.openxmlformats.org/officeDocument/2006/relationships/slide" Target="/ppt/slides/slide3.xml" Id="Rfb9afa6768924c9b" /><Relationship Type="http://schemas.openxmlformats.org/officeDocument/2006/relationships/slide" Target="/ppt/slides/slide4.xml" Id="R98b6b40e105c42d6" /><Relationship Type="http://schemas.openxmlformats.org/officeDocument/2006/relationships/slide" Target="/ppt/slides/slide5.xml" Id="Rc747ccee57e14366" /><Relationship Type="http://schemas.openxmlformats.org/officeDocument/2006/relationships/slide" Target="/ppt/slides/slide6.xml" Id="Rf02db4d4a3fb4ae5" /><Relationship Type="http://schemas.openxmlformats.org/officeDocument/2006/relationships/slide" Target="/ppt/slides/slide7.xml" Id="Rf1a47e75ee24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b085416ca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ea61d2c44f4d" /><Relationship Type="http://schemas.openxmlformats.org/officeDocument/2006/relationships/theme" Target="/ppt/slideMasters/theme/theme1.xml" Id="R7d7dd9af1d87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4ea61d2c4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66535cbf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e5c57c6a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69ef4757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56884eb2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06dde132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778803b9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986420fe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